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6" r:id="rId3"/>
    <p:sldId id="264" r:id="rId4"/>
    <p:sldId id="265" r:id="rId5"/>
    <p:sldId id="267" r:id="rId6"/>
    <p:sldId id="258" r:id="rId7"/>
    <p:sldId id="260" r:id="rId8"/>
    <p:sldId id="268" r:id="rId9"/>
    <p:sldId id="269" r:id="rId10"/>
    <p:sldId id="277" r:id="rId11"/>
    <p:sldId id="270" r:id="rId12"/>
    <p:sldId id="278" r:id="rId13"/>
    <p:sldId id="279" r:id="rId14"/>
    <p:sldId id="280" r:id="rId15"/>
    <p:sldId id="281" r:id="rId16"/>
    <p:sldId id="282" r:id="rId17"/>
    <p:sldId id="283" r:id="rId18"/>
    <p:sldId id="284" r:id="rId19"/>
    <p:sldId id="286" r:id="rId20"/>
    <p:sldId id="257" r:id="rId21"/>
    <p:sldId id="261" r:id="rId22"/>
    <p:sldId id="285" r:id="rId23"/>
    <p:sldId id="262" r:id="rId24"/>
    <p:sldId id="266"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039" autoAdjust="0"/>
  </p:normalViewPr>
  <p:slideViewPr>
    <p:cSldViewPr snapToGrid="0">
      <p:cViewPr varScale="1">
        <p:scale>
          <a:sx n="82" d="100"/>
          <a:sy n="82" d="100"/>
        </p:scale>
        <p:origin x="33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BABBF-C6C5-4B50-8518-0B6DDD3FCD5F}" type="doc">
      <dgm:prSet loTypeId="urn:microsoft.com/office/officeart/2018/5/layout/CenteredIconLabelDescriptionList" loCatId="icon" qsTypeId="urn:microsoft.com/office/officeart/2005/8/quickstyle/simple1" qsCatId="simple" csTypeId="urn:microsoft.com/office/officeart/2018/5/colors/Iconchunking_neutralbg_accent6_2" csCatId="accent6" phldr="1"/>
      <dgm:spPr/>
      <dgm:t>
        <a:bodyPr/>
        <a:lstStyle/>
        <a:p>
          <a:endParaRPr lang="en-IN"/>
        </a:p>
      </dgm:t>
    </dgm:pt>
    <dgm:pt modelId="{449EEB8D-19A7-4D06-AABB-A92A486D7F94}">
      <dgm:prSet phldrT="[Text]"/>
      <dgm:spPr/>
      <dgm:t>
        <a:bodyPr/>
        <a:lstStyle/>
        <a:p>
          <a:pPr>
            <a:defRPr b="1"/>
          </a:pPr>
          <a:r>
            <a:rPr lang="en-IN"/>
            <a:t>Scope’s Focus</a:t>
          </a:r>
        </a:p>
      </dgm:t>
    </dgm:pt>
    <dgm:pt modelId="{CFECBED4-C775-440D-B0FA-612B100E6452}" type="parTrans" cxnId="{792C7E9A-D44C-4A23-B53A-1CC1FC47C6D5}">
      <dgm:prSet/>
      <dgm:spPr/>
      <dgm:t>
        <a:bodyPr/>
        <a:lstStyle/>
        <a:p>
          <a:endParaRPr lang="en-IN"/>
        </a:p>
      </dgm:t>
    </dgm:pt>
    <dgm:pt modelId="{8240CF71-1DD1-4380-ADD9-9115674983D6}" type="sibTrans" cxnId="{792C7E9A-D44C-4A23-B53A-1CC1FC47C6D5}">
      <dgm:prSet/>
      <dgm:spPr/>
      <dgm:t>
        <a:bodyPr/>
        <a:lstStyle/>
        <a:p>
          <a:endParaRPr lang="en-IN"/>
        </a:p>
      </dgm:t>
    </dgm:pt>
    <dgm:pt modelId="{0A4D135B-5C96-48F9-9C56-E3A32D255A73}">
      <dgm:prSet phldrT="[Text]"/>
      <dgm:spPr/>
      <dgm:t>
        <a:bodyPr/>
        <a:lstStyle/>
        <a:p>
          <a:r>
            <a:rPr lang="en-IN"/>
            <a:t>Seamless order management </a:t>
          </a:r>
        </a:p>
      </dgm:t>
    </dgm:pt>
    <dgm:pt modelId="{CA9F2A4F-1CAF-4F8A-88FC-DA2F38D1C845}" type="parTrans" cxnId="{D30AFE15-B778-4C99-8B29-C8B14C47D014}">
      <dgm:prSet/>
      <dgm:spPr/>
      <dgm:t>
        <a:bodyPr/>
        <a:lstStyle/>
        <a:p>
          <a:endParaRPr lang="en-IN"/>
        </a:p>
      </dgm:t>
    </dgm:pt>
    <dgm:pt modelId="{A7E5F482-AF02-4CC1-A4B2-DA63D18827DD}" type="sibTrans" cxnId="{D30AFE15-B778-4C99-8B29-C8B14C47D014}">
      <dgm:prSet/>
      <dgm:spPr/>
      <dgm:t>
        <a:bodyPr/>
        <a:lstStyle/>
        <a:p>
          <a:endParaRPr lang="en-IN"/>
        </a:p>
      </dgm:t>
    </dgm:pt>
    <dgm:pt modelId="{C756C4FB-BE7C-4A97-84F6-701EC1CE3043}">
      <dgm:prSet phldrT="[Text]"/>
      <dgm:spPr/>
      <dgm:t>
        <a:bodyPr/>
        <a:lstStyle/>
        <a:p>
          <a:pPr>
            <a:defRPr b="1"/>
          </a:pPr>
          <a:r>
            <a:rPr lang="en-IN"/>
            <a:t>Testing Levels</a:t>
          </a:r>
        </a:p>
      </dgm:t>
    </dgm:pt>
    <dgm:pt modelId="{5B2C4AAE-917F-4D2F-B5CA-9012BF95262E}" type="parTrans" cxnId="{6AD378CA-9CFC-4918-8E6D-4BC0C74438F2}">
      <dgm:prSet/>
      <dgm:spPr/>
      <dgm:t>
        <a:bodyPr/>
        <a:lstStyle/>
        <a:p>
          <a:endParaRPr lang="en-IN"/>
        </a:p>
      </dgm:t>
    </dgm:pt>
    <dgm:pt modelId="{6AE5E87E-F4DA-47A4-96A5-951BAA2A81C4}" type="sibTrans" cxnId="{6AD378CA-9CFC-4918-8E6D-4BC0C74438F2}">
      <dgm:prSet/>
      <dgm:spPr/>
      <dgm:t>
        <a:bodyPr/>
        <a:lstStyle/>
        <a:p>
          <a:endParaRPr lang="en-IN"/>
        </a:p>
      </dgm:t>
    </dgm:pt>
    <dgm:pt modelId="{82DE381F-B455-4D86-8A4E-79A05BF10180}">
      <dgm:prSet phldrT="[Text]"/>
      <dgm:spPr/>
      <dgm:t>
        <a:bodyPr/>
        <a:lstStyle/>
        <a:p>
          <a:r>
            <a:rPr lang="en-IN"/>
            <a:t>Unit Testing </a:t>
          </a:r>
        </a:p>
        <a:p>
          <a:r>
            <a:rPr lang="en-IN"/>
            <a:t>Integration Testing </a:t>
          </a:r>
        </a:p>
        <a:p>
          <a:r>
            <a:rPr lang="en-IN"/>
            <a:t>System Testing </a:t>
          </a:r>
        </a:p>
        <a:p>
          <a:r>
            <a:rPr lang="en-IN"/>
            <a:t>User Acceptance Testing (UAT)</a:t>
          </a:r>
        </a:p>
      </dgm:t>
    </dgm:pt>
    <dgm:pt modelId="{C316E2CC-9004-4D1F-B054-4412B6D5369F}" type="parTrans" cxnId="{B5A9FAB4-1B85-435D-941D-4108917B3651}">
      <dgm:prSet/>
      <dgm:spPr/>
      <dgm:t>
        <a:bodyPr/>
        <a:lstStyle/>
        <a:p>
          <a:endParaRPr lang="en-IN"/>
        </a:p>
      </dgm:t>
    </dgm:pt>
    <dgm:pt modelId="{B535E017-2E33-4E61-AD8A-3BEDBD95B96E}" type="sibTrans" cxnId="{B5A9FAB4-1B85-435D-941D-4108917B3651}">
      <dgm:prSet/>
      <dgm:spPr/>
      <dgm:t>
        <a:bodyPr/>
        <a:lstStyle/>
        <a:p>
          <a:endParaRPr lang="en-IN"/>
        </a:p>
      </dgm:t>
    </dgm:pt>
    <dgm:pt modelId="{E8D9C022-6603-4115-951D-310AC1B636CA}">
      <dgm:prSet phldrT="[Text]"/>
      <dgm:spPr/>
      <dgm:t>
        <a:bodyPr/>
        <a:lstStyle/>
        <a:p>
          <a:r>
            <a:rPr lang="en-IN"/>
            <a:t>Smooth payment processing </a:t>
          </a:r>
        </a:p>
      </dgm:t>
    </dgm:pt>
    <dgm:pt modelId="{83651695-7AB9-421F-9C99-40BE464A6787}" type="parTrans" cxnId="{E29125E6-8979-41D0-B871-B23C5E5335E6}">
      <dgm:prSet/>
      <dgm:spPr/>
      <dgm:t>
        <a:bodyPr/>
        <a:lstStyle/>
        <a:p>
          <a:endParaRPr lang="en-IN"/>
        </a:p>
      </dgm:t>
    </dgm:pt>
    <dgm:pt modelId="{E68C23C9-7AEE-4C1A-B631-A2768EB76F46}" type="sibTrans" cxnId="{E29125E6-8979-41D0-B871-B23C5E5335E6}">
      <dgm:prSet/>
      <dgm:spPr/>
      <dgm:t>
        <a:bodyPr/>
        <a:lstStyle/>
        <a:p>
          <a:endParaRPr lang="en-IN"/>
        </a:p>
      </dgm:t>
    </dgm:pt>
    <dgm:pt modelId="{999AB786-D2A1-488D-A893-941F8CF0F3F3}">
      <dgm:prSet phldrT="[Text]"/>
      <dgm:spPr/>
      <dgm:t>
        <a:bodyPr/>
        <a:lstStyle/>
        <a:p>
          <a:r>
            <a:rPr lang="en-IN"/>
            <a:t>Robust PC Optimum integration</a:t>
          </a:r>
        </a:p>
      </dgm:t>
    </dgm:pt>
    <dgm:pt modelId="{D0E244D4-3F92-491E-B890-261A72A2AF1B}" type="parTrans" cxnId="{CE5BC27A-D235-4A60-89F0-EB6843E71B55}">
      <dgm:prSet/>
      <dgm:spPr/>
      <dgm:t>
        <a:bodyPr/>
        <a:lstStyle/>
        <a:p>
          <a:endParaRPr lang="en-IN"/>
        </a:p>
      </dgm:t>
    </dgm:pt>
    <dgm:pt modelId="{144A02BA-B156-4332-A83D-55C84ED6D7B7}" type="sibTrans" cxnId="{CE5BC27A-D235-4A60-89F0-EB6843E71B55}">
      <dgm:prSet/>
      <dgm:spPr/>
      <dgm:t>
        <a:bodyPr/>
        <a:lstStyle/>
        <a:p>
          <a:endParaRPr lang="en-IN"/>
        </a:p>
      </dgm:t>
    </dgm:pt>
    <dgm:pt modelId="{A65B0576-2E1D-4CE2-BE41-38188FA2AFA1}">
      <dgm:prSet phldrT="[Text]"/>
      <dgm:spPr/>
      <dgm:t>
        <a:bodyPr/>
        <a:lstStyle/>
        <a:p>
          <a:pPr>
            <a:defRPr b="1"/>
          </a:pPr>
          <a:r>
            <a:rPr lang="en-IN"/>
            <a:t>Testing Tools</a:t>
          </a:r>
        </a:p>
      </dgm:t>
    </dgm:pt>
    <dgm:pt modelId="{E0B9C40E-43F9-4AE1-A21A-4B6A13A23449}" type="parTrans" cxnId="{6158F933-96BD-4D3D-9BD8-3FFE19364144}">
      <dgm:prSet/>
      <dgm:spPr/>
      <dgm:t>
        <a:bodyPr/>
        <a:lstStyle/>
        <a:p>
          <a:endParaRPr lang="en-IN"/>
        </a:p>
      </dgm:t>
    </dgm:pt>
    <dgm:pt modelId="{51C59FCF-3E27-4D65-944C-E8ACB422C38A}" type="sibTrans" cxnId="{6158F933-96BD-4D3D-9BD8-3FFE19364144}">
      <dgm:prSet/>
      <dgm:spPr/>
      <dgm:t>
        <a:bodyPr/>
        <a:lstStyle/>
        <a:p>
          <a:endParaRPr lang="en-IN"/>
        </a:p>
      </dgm:t>
    </dgm:pt>
    <dgm:pt modelId="{2F856348-5C4C-4619-878F-16FD75D1E8D5}">
      <dgm:prSet phldrT="[Text]"/>
      <dgm:spPr/>
      <dgm:t>
        <a:bodyPr/>
        <a:lstStyle/>
        <a:p>
          <a:r>
            <a:rPr lang="en-IN"/>
            <a:t>Selenium </a:t>
          </a:r>
        </a:p>
      </dgm:t>
    </dgm:pt>
    <dgm:pt modelId="{DF8EB7BB-7E67-46C4-AC03-7752EF5231E4}" type="parTrans" cxnId="{D220BE00-0705-4DB5-A508-868FFDF077C4}">
      <dgm:prSet/>
      <dgm:spPr/>
      <dgm:t>
        <a:bodyPr/>
        <a:lstStyle/>
        <a:p>
          <a:endParaRPr lang="en-IN"/>
        </a:p>
      </dgm:t>
    </dgm:pt>
    <dgm:pt modelId="{F6E25639-7A3F-43F7-8870-888B62AED62C}" type="sibTrans" cxnId="{D220BE00-0705-4DB5-A508-868FFDF077C4}">
      <dgm:prSet/>
      <dgm:spPr/>
      <dgm:t>
        <a:bodyPr/>
        <a:lstStyle/>
        <a:p>
          <a:endParaRPr lang="en-IN"/>
        </a:p>
      </dgm:t>
    </dgm:pt>
    <dgm:pt modelId="{B572EA45-64C1-45AB-ACD0-CB79DAAC7AF0}">
      <dgm:prSet phldrT="[Text]"/>
      <dgm:spPr/>
      <dgm:t>
        <a:bodyPr/>
        <a:lstStyle/>
        <a:p>
          <a:r>
            <a:rPr lang="en-IN"/>
            <a:t>JIRA</a:t>
          </a:r>
        </a:p>
      </dgm:t>
    </dgm:pt>
    <dgm:pt modelId="{689871F1-DFEB-4CBF-BEC0-A3705CF1C52F}" type="parTrans" cxnId="{81C68E9A-FAFC-4DDB-BAF4-4164EE2E6953}">
      <dgm:prSet/>
      <dgm:spPr/>
      <dgm:t>
        <a:bodyPr/>
        <a:lstStyle/>
        <a:p>
          <a:endParaRPr lang="en-IN"/>
        </a:p>
      </dgm:t>
    </dgm:pt>
    <dgm:pt modelId="{DA4B4A06-8846-4631-96FE-A7174F2DCC2A}" type="sibTrans" cxnId="{81C68E9A-FAFC-4DDB-BAF4-4164EE2E6953}">
      <dgm:prSet/>
      <dgm:spPr/>
      <dgm:t>
        <a:bodyPr/>
        <a:lstStyle/>
        <a:p>
          <a:endParaRPr lang="en-IN"/>
        </a:p>
      </dgm:t>
    </dgm:pt>
    <dgm:pt modelId="{BCDEDD42-482D-4CEE-9133-1552318ECB2E}">
      <dgm:prSet phldrT="[Text]"/>
      <dgm:spPr/>
      <dgm:t>
        <a:bodyPr/>
        <a:lstStyle/>
        <a:p>
          <a:r>
            <a:rPr lang="en-IN"/>
            <a:t>JMeter</a:t>
          </a:r>
        </a:p>
      </dgm:t>
    </dgm:pt>
    <dgm:pt modelId="{B6E2B83C-DF2C-4C8C-8167-2856C3C18B77}" type="parTrans" cxnId="{87EF9B4F-C8D1-49FA-B9DA-11AB27756112}">
      <dgm:prSet/>
      <dgm:spPr/>
      <dgm:t>
        <a:bodyPr/>
        <a:lstStyle/>
        <a:p>
          <a:endParaRPr lang="en-IN"/>
        </a:p>
      </dgm:t>
    </dgm:pt>
    <dgm:pt modelId="{D526CED7-FD91-4E03-AAD7-320548A3A5D7}" type="sibTrans" cxnId="{87EF9B4F-C8D1-49FA-B9DA-11AB27756112}">
      <dgm:prSet/>
      <dgm:spPr/>
      <dgm:t>
        <a:bodyPr/>
        <a:lstStyle/>
        <a:p>
          <a:endParaRPr lang="en-IN"/>
        </a:p>
      </dgm:t>
    </dgm:pt>
    <dgm:pt modelId="{39999F33-F769-4722-A0A2-B9559FFAB791}">
      <dgm:prSet phldrT="[Text]"/>
      <dgm:spPr/>
      <dgm:t>
        <a:bodyPr/>
        <a:lstStyle/>
        <a:p>
          <a:pPr>
            <a:defRPr b="1"/>
          </a:pPr>
          <a:r>
            <a:rPr lang="en-IN"/>
            <a:t>Risk Mitigation </a:t>
          </a:r>
        </a:p>
      </dgm:t>
    </dgm:pt>
    <dgm:pt modelId="{71F58022-08DB-41CB-A823-5870D00B51C9}" type="parTrans" cxnId="{275027B7-B909-4399-AE0E-417261C6793D}">
      <dgm:prSet/>
      <dgm:spPr/>
      <dgm:t>
        <a:bodyPr/>
        <a:lstStyle/>
        <a:p>
          <a:endParaRPr lang="en-IN"/>
        </a:p>
      </dgm:t>
    </dgm:pt>
    <dgm:pt modelId="{5E543191-59D8-4013-AD9D-D0F6AB858FDE}" type="sibTrans" cxnId="{275027B7-B909-4399-AE0E-417261C6793D}">
      <dgm:prSet/>
      <dgm:spPr/>
      <dgm:t>
        <a:bodyPr/>
        <a:lstStyle/>
        <a:p>
          <a:endParaRPr lang="en-IN"/>
        </a:p>
      </dgm:t>
    </dgm:pt>
    <dgm:pt modelId="{382EF019-3170-42A3-B7CE-4D5B6AEEE1C1}">
      <dgm:prSet phldrT="[Text]"/>
      <dgm:spPr/>
      <dgm:t>
        <a:bodyPr/>
        <a:lstStyle/>
        <a:p>
          <a:r>
            <a:rPr lang="en-IN"/>
            <a:t>Early detection </a:t>
          </a:r>
        </a:p>
      </dgm:t>
    </dgm:pt>
    <dgm:pt modelId="{8CA2EAC1-0A24-4767-BFC0-C5704032C051}" type="parTrans" cxnId="{0433A087-E38D-44B5-B0A0-2ED42873E124}">
      <dgm:prSet/>
      <dgm:spPr/>
      <dgm:t>
        <a:bodyPr/>
        <a:lstStyle/>
        <a:p>
          <a:endParaRPr lang="en-IN"/>
        </a:p>
      </dgm:t>
    </dgm:pt>
    <dgm:pt modelId="{08F6933B-4193-4CD3-BCB2-4CB616BD8C55}" type="sibTrans" cxnId="{0433A087-E38D-44B5-B0A0-2ED42873E124}">
      <dgm:prSet/>
      <dgm:spPr/>
      <dgm:t>
        <a:bodyPr/>
        <a:lstStyle/>
        <a:p>
          <a:endParaRPr lang="en-IN"/>
        </a:p>
      </dgm:t>
    </dgm:pt>
    <dgm:pt modelId="{5D46D538-4F8D-4E09-AA3F-1452EDD3B4F2}">
      <dgm:prSet phldrT="[Text]"/>
      <dgm:spPr/>
      <dgm:t>
        <a:bodyPr/>
        <a:lstStyle/>
        <a:p>
          <a:r>
            <a:rPr lang="en-IN"/>
            <a:t>Traffic stress testing </a:t>
          </a:r>
        </a:p>
      </dgm:t>
    </dgm:pt>
    <dgm:pt modelId="{5AB3F060-50D5-440F-9867-356501C9B8C8}" type="parTrans" cxnId="{D644E91F-0B46-427B-9772-898442D8C775}">
      <dgm:prSet/>
      <dgm:spPr/>
      <dgm:t>
        <a:bodyPr/>
        <a:lstStyle/>
        <a:p>
          <a:endParaRPr lang="en-IN"/>
        </a:p>
      </dgm:t>
    </dgm:pt>
    <dgm:pt modelId="{B7722DCF-E0A8-4087-BF61-6BB7E6AF0275}" type="sibTrans" cxnId="{D644E91F-0B46-427B-9772-898442D8C775}">
      <dgm:prSet/>
      <dgm:spPr/>
      <dgm:t>
        <a:bodyPr/>
        <a:lstStyle/>
        <a:p>
          <a:endParaRPr lang="en-IN"/>
        </a:p>
      </dgm:t>
    </dgm:pt>
    <dgm:pt modelId="{357403C5-224A-4F85-98C4-0D7D54FA0039}">
      <dgm:prSet phldrT="[Text]"/>
      <dgm:spPr/>
      <dgm:t>
        <a:bodyPr/>
        <a:lstStyle/>
        <a:p>
          <a:r>
            <a:rPr lang="en-IN"/>
            <a:t>Vendor collaboration</a:t>
          </a:r>
        </a:p>
      </dgm:t>
    </dgm:pt>
    <dgm:pt modelId="{839FE6D4-AD31-459C-968B-27408977FDA6}" type="parTrans" cxnId="{C9D2C9CC-CCE5-4F1D-A00A-E82D5872DF48}">
      <dgm:prSet/>
      <dgm:spPr/>
      <dgm:t>
        <a:bodyPr/>
        <a:lstStyle/>
        <a:p>
          <a:endParaRPr lang="en-IN"/>
        </a:p>
      </dgm:t>
    </dgm:pt>
    <dgm:pt modelId="{3ED37E85-70C3-4D96-A240-E9042E3DD02C}" type="sibTrans" cxnId="{C9D2C9CC-CCE5-4F1D-A00A-E82D5872DF48}">
      <dgm:prSet/>
      <dgm:spPr/>
      <dgm:t>
        <a:bodyPr/>
        <a:lstStyle/>
        <a:p>
          <a:endParaRPr lang="en-IN"/>
        </a:p>
      </dgm:t>
    </dgm:pt>
    <dgm:pt modelId="{2385CAEB-0E44-481D-8BBA-3B086C4A750D}">
      <dgm:prSet phldrT="[Text]"/>
      <dgm:spPr/>
      <dgm:t>
        <a:bodyPr/>
        <a:lstStyle/>
        <a:p>
          <a:pPr>
            <a:defRPr b="1"/>
          </a:pPr>
          <a:r>
            <a:rPr lang="en-IN"/>
            <a:t>Test Environment </a:t>
          </a:r>
        </a:p>
      </dgm:t>
    </dgm:pt>
    <dgm:pt modelId="{392799C0-D0F7-4651-A2E8-A12B79BD9AFA}" type="parTrans" cxnId="{312FA0F0-6164-4C5F-89E1-91779C1288F4}">
      <dgm:prSet/>
      <dgm:spPr/>
      <dgm:t>
        <a:bodyPr/>
        <a:lstStyle/>
        <a:p>
          <a:endParaRPr lang="en-IN"/>
        </a:p>
      </dgm:t>
    </dgm:pt>
    <dgm:pt modelId="{55499A0B-4662-4AA6-98F6-752CE93516FE}" type="sibTrans" cxnId="{312FA0F0-6164-4C5F-89E1-91779C1288F4}">
      <dgm:prSet/>
      <dgm:spPr/>
      <dgm:t>
        <a:bodyPr/>
        <a:lstStyle/>
        <a:p>
          <a:endParaRPr lang="en-IN"/>
        </a:p>
      </dgm:t>
    </dgm:pt>
    <dgm:pt modelId="{6F64C19F-8FB1-4B62-9230-E85A02025ED9}">
      <dgm:prSet phldrT="[Text]"/>
      <dgm:spPr/>
      <dgm:t>
        <a:bodyPr/>
        <a:lstStyle/>
        <a:p>
          <a:r>
            <a:rPr lang="en-IN"/>
            <a:t>Setup</a:t>
          </a:r>
        </a:p>
      </dgm:t>
    </dgm:pt>
    <dgm:pt modelId="{EC512B07-D7D4-499A-896C-9DF9A428067C}" type="parTrans" cxnId="{1E4F894D-6BD9-402A-8300-942CFD277FDD}">
      <dgm:prSet/>
      <dgm:spPr/>
      <dgm:t>
        <a:bodyPr/>
        <a:lstStyle/>
        <a:p>
          <a:endParaRPr lang="en-IN"/>
        </a:p>
      </dgm:t>
    </dgm:pt>
    <dgm:pt modelId="{61674365-43B1-4E57-BA5A-F5A0284B6A90}" type="sibTrans" cxnId="{1E4F894D-6BD9-402A-8300-942CFD277FDD}">
      <dgm:prSet/>
      <dgm:spPr/>
      <dgm:t>
        <a:bodyPr/>
        <a:lstStyle/>
        <a:p>
          <a:endParaRPr lang="en-IN"/>
        </a:p>
      </dgm:t>
    </dgm:pt>
    <dgm:pt modelId="{3512CE93-2BBA-4E3E-9C49-BDAA082E0339}">
      <dgm:prSet phldrT="[Text]"/>
      <dgm:spPr/>
      <dgm:t>
        <a:bodyPr/>
        <a:lstStyle/>
        <a:p>
          <a:r>
            <a:rPr lang="en-IN"/>
            <a:t>Safety</a:t>
          </a:r>
        </a:p>
      </dgm:t>
    </dgm:pt>
    <dgm:pt modelId="{9920FFCA-476D-47DD-83DF-7F29DBF1BCB7}" type="parTrans" cxnId="{461A3E53-0B94-4933-8350-31B9F36D3FB0}">
      <dgm:prSet/>
      <dgm:spPr/>
      <dgm:t>
        <a:bodyPr/>
        <a:lstStyle/>
        <a:p>
          <a:endParaRPr lang="en-IN"/>
        </a:p>
      </dgm:t>
    </dgm:pt>
    <dgm:pt modelId="{D21E08CB-B511-4551-9CB4-3F7662060EF6}" type="sibTrans" cxnId="{461A3E53-0B94-4933-8350-31B9F36D3FB0}">
      <dgm:prSet/>
      <dgm:spPr/>
      <dgm:t>
        <a:bodyPr/>
        <a:lstStyle/>
        <a:p>
          <a:endParaRPr lang="en-IN"/>
        </a:p>
      </dgm:t>
    </dgm:pt>
    <dgm:pt modelId="{C3579B66-500F-4E3C-A584-447EEE9BEAC7}" type="pres">
      <dgm:prSet presAssocID="{245BABBF-C6C5-4B50-8518-0B6DDD3FCD5F}" presName="root" presStyleCnt="0">
        <dgm:presLayoutVars>
          <dgm:dir/>
          <dgm:resizeHandles val="exact"/>
        </dgm:presLayoutVars>
      </dgm:prSet>
      <dgm:spPr/>
    </dgm:pt>
    <dgm:pt modelId="{AE1AC237-99E3-4E7F-9567-87D5B6604C62}" type="pres">
      <dgm:prSet presAssocID="{449EEB8D-19A7-4D06-AABB-A92A486D7F94}" presName="compNode" presStyleCnt="0"/>
      <dgm:spPr/>
    </dgm:pt>
    <dgm:pt modelId="{A2CDBCC7-DACE-4144-8AE4-EE1E60247429}" type="pres">
      <dgm:prSet presAssocID="{449EEB8D-19A7-4D06-AABB-A92A486D7F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2D96D87-9738-4CCF-80D1-070CF83593D3}" type="pres">
      <dgm:prSet presAssocID="{449EEB8D-19A7-4D06-AABB-A92A486D7F94}" presName="iconSpace" presStyleCnt="0"/>
      <dgm:spPr/>
    </dgm:pt>
    <dgm:pt modelId="{AD58A343-5B3C-4BF4-8D90-F799493E4D66}" type="pres">
      <dgm:prSet presAssocID="{449EEB8D-19A7-4D06-AABB-A92A486D7F94}" presName="parTx" presStyleLbl="revTx" presStyleIdx="0" presStyleCnt="10">
        <dgm:presLayoutVars>
          <dgm:chMax val="0"/>
          <dgm:chPref val="0"/>
        </dgm:presLayoutVars>
      </dgm:prSet>
      <dgm:spPr/>
    </dgm:pt>
    <dgm:pt modelId="{C40A3785-B45B-4828-B798-F4E884EA89AF}" type="pres">
      <dgm:prSet presAssocID="{449EEB8D-19A7-4D06-AABB-A92A486D7F94}" presName="txSpace" presStyleCnt="0"/>
      <dgm:spPr/>
    </dgm:pt>
    <dgm:pt modelId="{57D5BC24-6704-4B5D-AF12-790F8A880D50}" type="pres">
      <dgm:prSet presAssocID="{449EEB8D-19A7-4D06-AABB-A92A486D7F94}" presName="desTx" presStyleLbl="revTx" presStyleIdx="1" presStyleCnt="10">
        <dgm:presLayoutVars/>
      </dgm:prSet>
      <dgm:spPr/>
    </dgm:pt>
    <dgm:pt modelId="{DD598721-541B-4AAE-B76D-69FC5CCA21A8}" type="pres">
      <dgm:prSet presAssocID="{8240CF71-1DD1-4380-ADD9-9115674983D6}" presName="sibTrans" presStyleCnt="0"/>
      <dgm:spPr/>
    </dgm:pt>
    <dgm:pt modelId="{3A5E0E97-2E22-4B3D-9199-D5225F3EB9FF}" type="pres">
      <dgm:prSet presAssocID="{C756C4FB-BE7C-4A97-84F6-701EC1CE3043}" presName="compNode" presStyleCnt="0"/>
      <dgm:spPr/>
    </dgm:pt>
    <dgm:pt modelId="{23D3F3AC-F3B6-4401-B0D0-5348D4A731E4}" type="pres">
      <dgm:prSet presAssocID="{C756C4FB-BE7C-4A97-84F6-701EC1CE304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58308BC8-8FE3-4B47-840C-613B8570C624}" type="pres">
      <dgm:prSet presAssocID="{C756C4FB-BE7C-4A97-84F6-701EC1CE3043}" presName="iconSpace" presStyleCnt="0"/>
      <dgm:spPr/>
    </dgm:pt>
    <dgm:pt modelId="{0AC73A6C-0089-437E-993F-1CC72D2B4EC9}" type="pres">
      <dgm:prSet presAssocID="{C756C4FB-BE7C-4A97-84F6-701EC1CE3043}" presName="parTx" presStyleLbl="revTx" presStyleIdx="2" presStyleCnt="10">
        <dgm:presLayoutVars>
          <dgm:chMax val="0"/>
          <dgm:chPref val="0"/>
        </dgm:presLayoutVars>
      </dgm:prSet>
      <dgm:spPr/>
    </dgm:pt>
    <dgm:pt modelId="{C891A73D-7FFB-488E-8BAA-BB0A7B102F3B}" type="pres">
      <dgm:prSet presAssocID="{C756C4FB-BE7C-4A97-84F6-701EC1CE3043}" presName="txSpace" presStyleCnt="0"/>
      <dgm:spPr/>
    </dgm:pt>
    <dgm:pt modelId="{30839B70-DDE3-43BA-97A5-4BF04B436DB6}" type="pres">
      <dgm:prSet presAssocID="{C756C4FB-BE7C-4A97-84F6-701EC1CE3043}" presName="desTx" presStyleLbl="revTx" presStyleIdx="3" presStyleCnt="10">
        <dgm:presLayoutVars/>
      </dgm:prSet>
      <dgm:spPr/>
    </dgm:pt>
    <dgm:pt modelId="{8241E19D-817A-4E0F-8DA4-A002F61809F4}" type="pres">
      <dgm:prSet presAssocID="{6AE5E87E-F4DA-47A4-96A5-951BAA2A81C4}" presName="sibTrans" presStyleCnt="0"/>
      <dgm:spPr/>
    </dgm:pt>
    <dgm:pt modelId="{2EDA71B3-D251-4417-9862-9D850ADA1370}" type="pres">
      <dgm:prSet presAssocID="{2385CAEB-0E44-481D-8BBA-3B086C4A750D}" presName="compNode" presStyleCnt="0"/>
      <dgm:spPr/>
    </dgm:pt>
    <dgm:pt modelId="{CB56E12A-3B68-426E-AFAB-444B367669BD}" type="pres">
      <dgm:prSet presAssocID="{2385CAEB-0E44-481D-8BBA-3B086C4A75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7A9B9A8-65DC-4E49-99CB-48993C83805B}" type="pres">
      <dgm:prSet presAssocID="{2385CAEB-0E44-481D-8BBA-3B086C4A750D}" presName="iconSpace" presStyleCnt="0"/>
      <dgm:spPr/>
    </dgm:pt>
    <dgm:pt modelId="{49A47416-B0DC-45F2-9019-8E577C814FA4}" type="pres">
      <dgm:prSet presAssocID="{2385CAEB-0E44-481D-8BBA-3B086C4A750D}" presName="parTx" presStyleLbl="revTx" presStyleIdx="4" presStyleCnt="10">
        <dgm:presLayoutVars>
          <dgm:chMax val="0"/>
          <dgm:chPref val="0"/>
        </dgm:presLayoutVars>
      </dgm:prSet>
      <dgm:spPr/>
    </dgm:pt>
    <dgm:pt modelId="{A304075F-60F3-45C5-A16A-9BCDBE6B8262}" type="pres">
      <dgm:prSet presAssocID="{2385CAEB-0E44-481D-8BBA-3B086C4A750D}" presName="txSpace" presStyleCnt="0"/>
      <dgm:spPr/>
    </dgm:pt>
    <dgm:pt modelId="{AFD38289-3736-492B-90E1-15702065827F}" type="pres">
      <dgm:prSet presAssocID="{2385CAEB-0E44-481D-8BBA-3B086C4A750D}" presName="desTx" presStyleLbl="revTx" presStyleIdx="5" presStyleCnt="10">
        <dgm:presLayoutVars/>
      </dgm:prSet>
      <dgm:spPr/>
    </dgm:pt>
    <dgm:pt modelId="{F72BD8A5-FE31-49EC-98FC-329B3D116A8A}" type="pres">
      <dgm:prSet presAssocID="{55499A0B-4662-4AA6-98F6-752CE93516FE}" presName="sibTrans" presStyleCnt="0"/>
      <dgm:spPr/>
    </dgm:pt>
    <dgm:pt modelId="{B190DFD6-DD24-42CF-8BD2-0C9C1A35B66A}" type="pres">
      <dgm:prSet presAssocID="{A65B0576-2E1D-4CE2-BE41-38188FA2AFA1}" presName="compNode" presStyleCnt="0"/>
      <dgm:spPr/>
    </dgm:pt>
    <dgm:pt modelId="{C64552B0-C9C7-46E8-9232-E5C2A8F3447D}" type="pres">
      <dgm:prSet presAssocID="{A65B0576-2E1D-4CE2-BE41-38188FA2AFA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D6747182-275C-46E1-A118-6824C8D0AD7F}" type="pres">
      <dgm:prSet presAssocID="{A65B0576-2E1D-4CE2-BE41-38188FA2AFA1}" presName="iconSpace" presStyleCnt="0"/>
      <dgm:spPr/>
    </dgm:pt>
    <dgm:pt modelId="{2634C02C-1774-49B8-9C80-53A2A44A69E8}" type="pres">
      <dgm:prSet presAssocID="{A65B0576-2E1D-4CE2-BE41-38188FA2AFA1}" presName="parTx" presStyleLbl="revTx" presStyleIdx="6" presStyleCnt="10">
        <dgm:presLayoutVars>
          <dgm:chMax val="0"/>
          <dgm:chPref val="0"/>
        </dgm:presLayoutVars>
      </dgm:prSet>
      <dgm:spPr/>
    </dgm:pt>
    <dgm:pt modelId="{9A11800B-724B-4A19-BF23-A434DFF3724D}" type="pres">
      <dgm:prSet presAssocID="{A65B0576-2E1D-4CE2-BE41-38188FA2AFA1}" presName="txSpace" presStyleCnt="0"/>
      <dgm:spPr/>
    </dgm:pt>
    <dgm:pt modelId="{BFADCC3E-8E9B-441D-8824-F5C742AA9B4E}" type="pres">
      <dgm:prSet presAssocID="{A65B0576-2E1D-4CE2-BE41-38188FA2AFA1}" presName="desTx" presStyleLbl="revTx" presStyleIdx="7" presStyleCnt="10">
        <dgm:presLayoutVars/>
      </dgm:prSet>
      <dgm:spPr/>
    </dgm:pt>
    <dgm:pt modelId="{1AEEA155-655E-4BC1-9CA4-A198D80EBA99}" type="pres">
      <dgm:prSet presAssocID="{51C59FCF-3E27-4D65-944C-E8ACB422C38A}" presName="sibTrans" presStyleCnt="0"/>
      <dgm:spPr/>
    </dgm:pt>
    <dgm:pt modelId="{151685F0-1498-45C6-B8B2-A2095EC5CBD3}" type="pres">
      <dgm:prSet presAssocID="{39999F33-F769-4722-A0A2-B9559FFAB791}" presName="compNode" presStyleCnt="0"/>
      <dgm:spPr/>
    </dgm:pt>
    <dgm:pt modelId="{87BF77CC-42EE-4A9C-8470-C50E26DFF1E9}" type="pres">
      <dgm:prSet presAssocID="{39999F33-F769-4722-A0A2-B9559FFAB79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63D5E9E6-C774-469C-971D-DD4D2F7B6326}" type="pres">
      <dgm:prSet presAssocID="{39999F33-F769-4722-A0A2-B9559FFAB791}" presName="iconSpace" presStyleCnt="0"/>
      <dgm:spPr/>
    </dgm:pt>
    <dgm:pt modelId="{21CDEFDB-7950-4B5E-897F-805FED02DCBB}" type="pres">
      <dgm:prSet presAssocID="{39999F33-F769-4722-A0A2-B9559FFAB791}" presName="parTx" presStyleLbl="revTx" presStyleIdx="8" presStyleCnt="10">
        <dgm:presLayoutVars>
          <dgm:chMax val="0"/>
          <dgm:chPref val="0"/>
        </dgm:presLayoutVars>
      </dgm:prSet>
      <dgm:spPr/>
    </dgm:pt>
    <dgm:pt modelId="{65C98F79-CEC2-475B-9DC6-53495D978EA7}" type="pres">
      <dgm:prSet presAssocID="{39999F33-F769-4722-A0A2-B9559FFAB791}" presName="txSpace" presStyleCnt="0"/>
      <dgm:spPr/>
    </dgm:pt>
    <dgm:pt modelId="{F0643DAF-C8FC-41B8-BB07-3C908BB13B13}" type="pres">
      <dgm:prSet presAssocID="{39999F33-F769-4722-A0A2-B9559FFAB791}" presName="desTx" presStyleLbl="revTx" presStyleIdx="9" presStyleCnt="10">
        <dgm:presLayoutVars/>
      </dgm:prSet>
      <dgm:spPr/>
    </dgm:pt>
  </dgm:ptLst>
  <dgm:cxnLst>
    <dgm:cxn modelId="{63172900-1886-4F68-B658-ECE0E772A115}" type="presOf" srcId="{6F64C19F-8FB1-4B62-9230-E85A02025ED9}" destId="{AFD38289-3736-492B-90E1-15702065827F}" srcOrd="0" destOrd="0" presId="urn:microsoft.com/office/officeart/2018/5/layout/CenteredIconLabelDescriptionList"/>
    <dgm:cxn modelId="{B7757E00-7763-4742-96AE-5B3E466A75ED}" type="presOf" srcId="{2F856348-5C4C-4619-878F-16FD75D1E8D5}" destId="{BFADCC3E-8E9B-441D-8824-F5C742AA9B4E}" srcOrd="0" destOrd="0" presId="urn:microsoft.com/office/officeart/2018/5/layout/CenteredIconLabelDescriptionList"/>
    <dgm:cxn modelId="{D220BE00-0705-4DB5-A508-868FFDF077C4}" srcId="{A65B0576-2E1D-4CE2-BE41-38188FA2AFA1}" destId="{2F856348-5C4C-4619-878F-16FD75D1E8D5}" srcOrd="0" destOrd="0" parTransId="{DF8EB7BB-7E67-46C4-AC03-7752EF5231E4}" sibTransId="{F6E25639-7A3F-43F7-8870-888B62AED62C}"/>
    <dgm:cxn modelId="{F425FF04-BC28-485C-8302-824AC862928E}" type="presOf" srcId="{5D46D538-4F8D-4E09-AA3F-1452EDD3B4F2}" destId="{F0643DAF-C8FC-41B8-BB07-3C908BB13B13}" srcOrd="0" destOrd="1" presId="urn:microsoft.com/office/officeart/2018/5/layout/CenteredIconLabelDescriptionList"/>
    <dgm:cxn modelId="{E7FFF108-FAC1-4135-B7D6-5CA747572FFB}" type="presOf" srcId="{82DE381F-B455-4D86-8A4E-79A05BF10180}" destId="{30839B70-DDE3-43BA-97A5-4BF04B436DB6}" srcOrd="0" destOrd="0" presId="urn:microsoft.com/office/officeart/2018/5/layout/CenteredIconLabelDescriptionList"/>
    <dgm:cxn modelId="{D30AFE15-B778-4C99-8B29-C8B14C47D014}" srcId="{449EEB8D-19A7-4D06-AABB-A92A486D7F94}" destId="{0A4D135B-5C96-48F9-9C56-E3A32D255A73}" srcOrd="0" destOrd="0" parTransId="{CA9F2A4F-1CAF-4F8A-88FC-DA2F38D1C845}" sibTransId="{A7E5F482-AF02-4CC1-A4B2-DA63D18827DD}"/>
    <dgm:cxn modelId="{D644E91F-0B46-427B-9772-898442D8C775}" srcId="{39999F33-F769-4722-A0A2-B9559FFAB791}" destId="{5D46D538-4F8D-4E09-AA3F-1452EDD3B4F2}" srcOrd="1" destOrd="0" parTransId="{5AB3F060-50D5-440F-9867-356501C9B8C8}" sibTransId="{B7722DCF-E0A8-4087-BF61-6BB7E6AF0275}"/>
    <dgm:cxn modelId="{FD009028-4F94-4BBB-B33A-B2FAE1BC5295}" type="presOf" srcId="{C756C4FB-BE7C-4A97-84F6-701EC1CE3043}" destId="{0AC73A6C-0089-437E-993F-1CC72D2B4EC9}" srcOrd="0" destOrd="0" presId="urn:microsoft.com/office/officeart/2018/5/layout/CenteredIconLabelDescriptionList"/>
    <dgm:cxn modelId="{F3DE2632-E576-4049-9A1B-44D28E06661B}" type="presOf" srcId="{382EF019-3170-42A3-B7CE-4D5B6AEEE1C1}" destId="{F0643DAF-C8FC-41B8-BB07-3C908BB13B13}" srcOrd="0" destOrd="0" presId="urn:microsoft.com/office/officeart/2018/5/layout/CenteredIconLabelDescriptionList"/>
    <dgm:cxn modelId="{6158F933-96BD-4D3D-9BD8-3FFE19364144}" srcId="{245BABBF-C6C5-4B50-8518-0B6DDD3FCD5F}" destId="{A65B0576-2E1D-4CE2-BE41-38188FA2AFA1}" srcOrd="3" destOrd="0" parTransId="{E0B9C40E-43F9-4AE1-A21A-4B6A13A23449}" sibTransId="{51C59FCF-3E27-4D65-944C-E8ACB422C38A}"/>
    <dgm:cxn modelId="{AABC5839-8F9A-4E05-AFF3-7D5F039B0D23}" type="presOf" srcId="{357403C5-224A-4F85-98C4-0D7D54FA0039}" destId="{F0643DAF-C8FC-41B8-BB07-3C908BB13B13}" srcOrd="0" destOrd="2" presId="urn:microsoft.com/office/officeart/2018/5/layout/CenteredIconLabelDescriptionList"/>
    <dgm:cxn modelId="{E972943B-98DF-43BF-A4DB-E689217977B5}" type="presOf" srcId="{A65B0576-2E1D-4CE2-BE41-38188FA2AFA1}" destId="{2634C02C-1774-49B8-9C80-53A2A44A69E8}" srcOrd="0" destOrd="0" presId="urn:microsoft.com/office/officeart/2018/5/layout/CenteredIconLabelDescriptionList"/>
    <dgm:cxn modelId="{983A6C6B-CCEE-4A44-B93C-E402DD54EF8F}" type="presOf" srcId="{3512CE93-2BBA-4E3E-9C49-BDAA082E0339}" destId="{AFD38289-3736-492B-90E1-15702065827F}" srcOrd="0" destOrd="1" presId="urn:microsoft.com/office/officeart/2018/5/layout/CenteredIconLabelDescriptionList"/>
    <dgm:cxn modelId="{1E4F894D-6BD9-402A-8300-942CFD277FDD}" srcId="{2385CAEB-0E44-481D-8BBA-3B086C4A750D}" destId="{6F64C19F-8FB1-4B62-9230-E85A02025ED9}" srcOrd="0" destOrd="0" parTransId="{EC512B07-D7D4-499A-896C-9DF9A428067C}" sibTransId="{61674365-43B1-4E57-BA5A-F5A0284B6A90}"/>
    <dgm:cxn modelId="{87EF9B4F-C8D1-49FA-B9DA-11AB27756112}" srcId="{A65B0576-2E1D-4CE2-BE41-38188FA2AFA1}" destId="{BCDEDD42-482D-4CEE-9133-1552318ECB2E}" srcOrd="2" destOrd="0" parTransId="{B6E2B83C-DF2C-4C8C-8167-2856C3C18B77}" sibTransId="{D526CED7-FD91-4E03-AAD7-320548A3A5D7}"/>
    <dgm:cxn modelId="{461A3E53-0B94-4933-8350-31B9F36D3FB0}" srcId="{2385CAEB-0E44-481D-8BBA-3B086C4A750D}" destId="{3512CE93-2BBA-4E3E-9C49-BDAA082E0339}" srcOrd="1" destOrd="0" parTransId="{9920FFCA-476D-47DD-83DF-7F29DBF1BCB7}" sibTransId="{D21E08CB-B511-4551-9CB4-3F7662060EF6}"/>
    <dgm:cxn modelId="{CE5BC27A-D235-4A60-89F0-EB6843E71B55}" srcId="{449EEB8D-19A7-4D06-AABB-A92A486D7F94}" destId="{999AB786-D2A1-488D-A893-941F8CF0F3F3}" srcOrd="2" destOrd="0" parTransId="{D0E244D4-3F92-491E-B890-261A72A2AF1B}" sibTransId="{144A02BA-B156-4332-A83D-55C84ED6D7B7}"/>
    <dgm:cxn modelId="{6CBA0F83-7979-4001-A39C-C41625A2A9A5}" type="presOf" srcId="{0A4D135B-5C96-48F9-9C56-E3A32D255A73}" destId="{57D5BC24-6704-4B5D-AF12-790F8A880D50}" srcOrd="0" destOrd="0" presId="urn:microsoft.com/office/officeart/2018/5/layout/CenteredIconLabelDescriptionList"/>
    <dgm:cxn modelId="{0433A087-E38D-44B5-B0A0-2ED42873E124}" srcId="{39999F33-F769-4722-A0A2-B9559FFAB791}" destId="{382EF019-3170-42A3-B7CE-4D5B6AEEE1C1}" srcOrd="0" destOrd="0" parTransId="{8CA2EAC1-0A24-4767-BFC0-C5704032C051}" sibTransId="{08F6933B-4193-4CD3-BCB2-4CB616BD8C55}"/>
    <dgm:cxn modelId="{002BE392-3890-495A-8683-CD2544ED3F27}" type="presOf" srcId="{BCDEDD42-482D-4CEE-9133-1552318ECB2E}" destId="{BFADCC3E-8E9B-441D-8824-F5C742AA9B4E}" srcOrd="0" destOrd="2" presId="urn:microsoft.com/office/officeart/2018/5/layout/CenteredIconLabelDescriptionList"/>
    <dgm:cxn modelId="{792C7E9A-D44C-4A23-B53A-1CC1FC47C6D5}" srcId="{245BABBF-C6C5-4B50-8518-0B6DDD3FCD5F}" destId="{449EEB8D-19A7-4D06-AABB-A92A486D7F94}" srcOrd="0" destOrd="0" parTransId="{CFECBED4-C775-440D-B0FA-612B100E6452}" sibTransId="{8240CF71-1DD1-4380-ADD9-9115674983D6}"/>
    <dgm:cxn modelId="{81C68E9A-FAFC-4DDB-BAF4-4164EE2E6953}" srcId="{A65B0576-2E1D-4CE2-BE41-38188FA2AFA1}" destId="{B572EA45-64C1-45AB-ACD0-CB79DAAC7AF0}" srcOrd="1" destOrd="0" parTransId="{689871F1-DFEB-4CBF-BEC0-A3705CF1C52F}" sibTransId="{DA4B4A06-8846-4631-96FE-A7174F2DCC2A}"/>
    <dgm:cxn modelId="{EF7B66AF-2000-495A-8A46-B1DE0C5005C6}" type="presOf" srcId="{999AB786-D2A1-488D-A893-941F8CF0F3F3}" destId="{57D5BC24-6704-4B5D-AF12-790F8A880D50}" srcOrd="0" destOrd="2" presId="urn:microsoft.com/office/officeart/2018/5/layout/CenteredIconLabelDescriptionList"/>
    <dgm:cxn modelId="{B5A9FAB4-1B85-435D-941D-4108917B3651}" srcId="{C756C4FB-BE7C-4A97-84F6-701EC1CE3043}" destId="{82DE381F-B455-4D86-8A4E-79A05BF10180}" srcOrd="0" destOrd="0" parTransId="{C316E2CC-9004-4D1F-B054-4412B6D5369F}" sibTransId="{B535E017-2E33-4E61-AD8A-3BEDBD95B96E}"/>
    <dgm:cxn modelId="{275027B7-B909-4399-AE0E-417261C6793D}" srcId="{245BABBF-C6C5-4B50-8518-0B6DDD3FCD5F}" destId="{39999F33-F769-4722-A0A2-B9559FFAB791}" srcOrd="4" destOrd="0" parTransId="{71F58022-08DB-41CB-A823-5870D00B51C9}" sibTransId="{5E543191-59D8-4013-AD9D-D0F6AB858FDE}"/>
    <dgm:cxn modelId="{00DDA1BD-8796-4E17-820B-E76705B3F84A}" type="presOf" srcId="{245BABBF-C6C5-4B50-8518-0B6DDD3FCD5F}" destId="{C3579B66-500F-4E3C-A584-447EEE9BEAC7}" srcOrd="0" destOrd="0" presId="urn:microsoft.com/office/officeart/2018/5/layout/CenteredIconLabelDescriptionList"/>
    <dgm:cxn modelId="{6CD6E3C2-7B52-4281-A555-ABFB6B2BDAF6}" type="presOf" srcId="{449EEB8D-19A7-4D06-AABB-A92A486D7F94}" destId="{AD58A343-5B3C-4BF4-8D90-F799493E4D66}" srcOrd="0" destOrd="0" presId="urn:microsoft.com/office/officeart/2018/5/layout/CenteredIconLabelDescriptionList"/>
    <dgm:cxn modelId="{6AD378CA-9CFC-4918-8E6D-4BC0C74438F2}" srcId="{245BABBF-C6C5-4B50-8518-0B6DDD3FCD5F}" destId="{C756C4FB-BE7C-4A97-84F6-701EC1CE3043}" srcOrd="1" destOrd="0" parTransId="{5B2C4AAE-917F-4D2F-B5CA-9012BF95262E}" sibTransId="{6AE5E87E-F4DA-47A4-96A5-951BAA2A81C4}"/>
    <dgm:cxn modelId="{C9D2C9CC-CCE5-4F1D-A00A-E82D5872DF48}" srcId="{39999F33-F769-4722-A0A2-B9559FFAB791}" destId="{357403C5-224A-4F85-98C4-0D7D54FA0039}" srcOrd="2" destOrd="0" parTransId="{839FE6D4-AD31-459C-968B-27408977FDA6}" sibTransId="{3ED37E85-70C3-4D96-A240-E9042E3DD02C}"/>
    <dgm:cxn modelId="{9E37DEE0-C3AA-4E83-A121-B731FA5B6A87}" type="presOf" srcId="{B572EA45-64C1-45AB-ACD0-CB79DAAC7AF0}" destId="{BFADCC3E-8E9B-441D-8824-F5C742AA9B4E}" srcOrd="0" destOrd="1" presId="urn:microsoft.com/office/officeart/2018/5/layout/CenteredIconLabelDescriptionList"/>
    <dgm:cxn modelId="{E29125E6-8979-41D0-B871-B23C5E5335E6}" srcId="{449EEB8D-19A7-4D06-AABB-A92A486D7F94}" destId="{E8D9C022-6603-4115-951D-310AC1B636CA}" srcOrd="1" destOrd="0" parTransId="{83651695-7AB9-421F-9C99-40BE464A6787}" sibTransId="{E68C23C9-7AEE-4C1A-B631-A2768EB76F46}"/>
    <dgm:cxn modelId="{312FA0F0-6164-4C5F-89E1-91779C1288F4}" srcId="{245BABBF-C6C5-4B50-8518-0B6DDD3FCD5F}" destId="{2385CAEB-0E44-481D-8BBA-3B086C4A750D}" srcOrd="2" destOrd="0" parTransId="{392799C0-D0F7-4651-A2E8-A12B79BD9AFA}" sibTransId="{55499A0B-4662-4AA6-98F6-752CE93516FE}"/>
    <dgm:cxn modelId="{81BA29F2-DB5B-4CAD-AB67-1195DCAC285A}" type="presOf" srcId="{39999F33-F769-4722-A0A2-B9559FFAB791}" destId="{21CDEFDB-7950-4B5E-897F-805FED02DCBB}" srcOrd="0" destOrd="0" presId="urn:microsoft.com/office/officeart/2018/5/layout/CenteredIconLabelDescriptionList"/>
    <dgm:cxn modelId="{8D10D0F6-9363-4067-8EF6-5781692A1139}" type="presOf" srcId="{2385CAEB-0E44-481D-8BBA-3B086C4A750D}" destId="{49A47416-B0DC-45F2-9019-8E577C814FA4}" srcOrd="0" destOrd="0" presId="urn:microsoft.com/office/officeart/2018/5/layout/CenteredIconLabelDescriptionList"/>
    <dgm:cxn modelId="{0EB7F7FA-EFE5-4CF8-B91C-9408981AC2BD}" type="presOf" srcId="{E8D9C022-6603-4115-951D-310AC1B636CA}" destId="{57D5BC24-6704-4B5D-AF12-790F8A880D50}" srcOrd="0" destOrd="1" presId="urn:microsoft.com/office/officeart/2018/5/layout/CenteredIconLabelDescriptionList"/>
    <dgm:cxn modelId="{5DF457AB-0E0D-4CA4-9D4B-359DA39FDF13}" type="presParOf" srcId="{C3579B66-500F-4E3C-A584-447EEE9BEAC7}" destId="{AE1AC237-99E3-4E7F-9567-87D5B6604C62}" srcOrd="0" destOrd="0" presId="urn:microsoft.com/office/officeart/2018/5/layout/CenteredIconLabelDescriptionList"/>
    <dgm:cxn modelId="{7CE29CCA-DDFE-48B3-B9DC-CF5DBAC93A86}" type="presParOf" srcId="{AE1AC237-99E3-4E7F-9567-87D5B6604C62}" destId="{A2CDBCC7-DACE-4144-8AE4-EE1E60247429}" srcOrd="0" destOrd="0" presId="urn:microsoft.com/office/officeart/2018/5/layout/CenteredIconLabelDescriptionList"/>
    <dgm:cxn modelId="{E74EE589-E7E4-4035-9FED-ADDDE9F64AAD}" type="presParOf" srcId="{AE1AC237-99E3-4E7F-9567-87D5B6604C62}" destId="{42D96D87-9738-4CCF-80D1-070CF83593D3}" srcOrd="1" destOrd="0" presId="urn:microsoft.com/office/officeart/2018/5/layout/CenteredIconLabelDescriptionList"/>
    <dgm:cxn modelId="{F2E09551-DDE5-449E-8863-E8C9B82AB658}" type="presParOf" srcId="{AE1AC237-99E3-4E7F-9567-87D5B6604C62}" destId="{AD58A343-5B3C-4BF4-8D90-F799493E4D66}" srcOrd="2" destOrd="0" presId="urn:microsoft.com/office/officeart/2018/5/layout/CenteredIconLabelDescriptionList"/>
    <dgm:cxn modelId="{45992E2C-DA28-4FDD-9A9C-458AD273E369}" type="presParOf" srcId="{AE1AC237-99E3-4E7F-9567-87D5B6604C62}" destId="{C40A3785-B45B-4828-B798-F4E884EA89AF}" srcOrd="3" destOrd="0" presId="urn:microsoft.com/office/officeart/2018/5/layout/CenteredIconLabelDescriptionList"/>
    <dgm:cxn modelId="{942307A6-F5D4-4FC2-91C2-BA54C867FBFD}" type="presParOf" srcId="{AE1AC237-99E3-4E7F-9567-87D5B6604C62}" destId="{57D5BC24-6704-4B5D-AF12-790F8A880D50}" srcOrd="4" destOrd="0" presId="urn:microsoft.com/office/officeart/2018/5/layout/CenteredIconLabelDescriptionList"/>
    <dgm:cxn modelId="{C637EF98-1C8E-4C5A-86EB-98E358E9385B}" type="presParOf" srcId="{C3579B66-500F-4E3C-A584-447EEE9BEAC7}" destId="{DD598721-541B-4AAE-B76D-69FC5CCA21A8}" srcOrd="1" destOrd="0" presId="urn:microsoft.com/office/officeart/2018/5/layout/CenteredIconLabelDescriptionList"/>
    <dgm:cxn modelId="{49D1AEC7-39D5-476D-98FF-092E4EC03AC2}" type="presParOf" srcId="{C3579B66-500F-4E3C-A584-447EEE9BEAC7}" destId="{3A5E0E97-2E22-4B3D-9199-D5225F3EB9FF}" srcOrd="2" destOrd="0" presId="urn:microsoft.com/office/officeart/2018/5/layout/CenteredIconLabelDescriptionList"/>
    <dgm:cxn modelId="{96526D65-9BB9-4A39-A4DF-CAB4A9FB7807}" type="presParOf" srcId="{3A5E0E97-2E22-4B3D-9199-D5225F3EB9FF}" destId="{23D3F3AC-F3B6-4401-B0D0-5348D4A731E4}" srcOrd="0" destOrd="0" presId="urn:microsoft.com/office/officeart/2018/5/layout/CenteredIconLabelDescriptionList"/>
    <dgm:cxn modelId="{73B74F41-D67C-4818-8203-2470035BF209}" type="presParOf" srcId="{3A5E0E97-2E22-4B3D-9199-D5225F3EB9FF}" destId="{58308BC8-8FE3-4B47-840C-613B8570C624}" srcOrd="1" destOrd="0" presId="urn:microsoft.com/office/officeart/2018/5/layout/CenteredIconLabelDescriptionList"/>
    <dgm:cxn modelId="{656CA9BF-39E6-44B4-847C-D7663152AFC2}" type="presParOf" srcId="{3A5E0E97-2E22-4B3D-9199-D5225F3EB9FF}" destId="{0AC73A6C-0089-437E-993F-1CC72D2B4EC9}" srcOrd="2" destOrd="0" presId="urn:microsoft.com/office/officeart/2018/5/layout/CenteredIconLabelDescriptionList"/>
    <dgm:cxn modelId="{882F7BCD-ABDA-42C9-9B7E-73DC49B3C773}" type="presParOf" srcId="{3A5E0E97-2E22-4B3D-9199-D5225F3EB9FF}" destId="{C891A73D-7FFB-488E-8BAA-BB0A7B102F3B}" srcOrd="3" destOrd="0" presId="urn:microsoft.com/office/officeart/2018/5/layout/CenteredIconLabelDescriptionList"/>
    <dgm:cxn modelId="{C84CD284-5D04-4AF1-9F03-DBB1153F8824}" type="presParOf" srcId="{3A5E0E97-2E22-4B3D-9199-D5225F3EB9FF}" destId="{30839B70-DDE3-43BA-97A5-4BF04B436DB6}" srcOrd="4" destOrd="0" presId="urn:microsoft.com/office/officeart/2018/5/layout/CenteredIconLabelDescriptionList"/>
    <dgm:cxn modelId="{64D29CCD-BE6C-4C82-9ACB-7508A367B94A}" type="presParOf" srcId="{C3579B66-500F-4E3C-A584-447EEE9BEAC7}" destId="{8241E19D-817A-4E0F-8DA4-A002F61809F4}" srcOrd="3" destOrd="0" presId="urn:microsoft.com/office/officeart/2018/5/layout/CenteredIconLabelDescriptionList"/>
    <dgm:cxn modelId="{6971F0CC-3CC7-4676-A5A4-A9DB6E5079DE}" type="presParOf" srcId="{C3579B66-500F-4E3C-A584-447EEE9BEAC7}" destId="{2EDA71B3-D251-4417-9862-9D850ADA1370}" srcOrd="4" destOrd="0" presId="urn:microsoft.com/office/officeart/2018/5/layout/CenteredIconLabelDescriptionList"/>
    <dgm:cxn modelId="{ABB0AE11-B44A-4DC1-A170-4E54E65B35B1}" type="presParOf" srcId="{2EDA71B3-D251-4417-9862-9D850ADA1370}" destId="{CB56E12A-3B68-426E-AFAB-444B367669BD}" srcOrd="0" destOrd="0" presId="urn:microsoft.com/office/officeart/2018/5/layout/CenteredIconLabelDescriptionList"/>
    <dgm:cxn modelId="{67F36B75-B4F3-4A0A-BFEA-6323B2D7B6D7}" type="presParOf" srcId="{2EDA71B3-D251-4417-9862-9D850ADA1370}" destId="{87A9B9A8-65DC-4E49-99CB-48993C83805B}" srcOrd="1" destOrd="0" presId="urn:microsoft.com/office/officeart/2018/5/layout/CenteredIconLabelDescriptionList"/>
    <dgm:cxn modelId="{8BD337E7-4158-46D8-9B41-125DE90CA2DF}" type="presParOf" srcId="{2EDA71B3-D251-4417-9862-9D850ADA1370}" destId="{49A47416-B0DC-45F2-9019-8E577C814FA4}" srcOrd="2" destOrd="0" presId="urn:microsoft.com/office/officeart/2018/5/layout/CenteredIconLabelDescriptionList"/>
    <dgm:cxn modelId="{94747E82-7C73-4AD2-AD95-4566D62E0F18}" type="presParOf" srcId="{2EDA71B3-D251-4417-9862-9D850ADA1370}" destId="{A304075F-60F3-45C5-A16A-9BCDBE6B8262}" srcOrd="3" destOrd="0" presId="urn:microsoft.com/office/officeart/2018/5/layout/CenteredIconLabelDescriptionList"/>
    <dgm:cxn modelId="{D141FFE6-CACB-42FA-B8C6-272D6515A5FB}" type="presParOf" srcId="{2EDA71B3-D251-4417-9862-9D850ADA1370}" destId="{AFD38289-3736-492B-90E1-15702065827F}" srcOrd="4" destOrd="0" presId="urn:microsoft.com/office/officeart/2018/5/layout/CenteredIconLabelDescriptionList"/>
    <dgm:cxn modelId="{20D0B6CA-A85D-4351-8C81-BD1861BD2008}" type="presParOf" srcId="{C3579B66-500F-4E3C-A584-447EEE9BEAC7}" destId="{F72BD8A5-FE31-49EC-98FC-329B3D116A8A}" srcOrd="5" destOrd="0" presId="urn:microsoft.com/office/officeart/2018/5/layout/CenteredIconLabelDescriptionList"/>
    <dgm:cxn modelId="{5A8F7A6F-29E2-4E42-8353-A9E02F71FAC6}" type="presParOf" srcId="{C3579B66-500F-4E3C-A584-447EEE9BEAC7}" destId="{B190DFD6-DD24-42CF-8BD2-0C9C1A35B66A}" srcOrd="6" destOrd="0" presId="urn:microsoft.com/office/officeart/2018/5/layout/CenteredIconLabelDescriptionList"/>
    <dgm:cxn modelId="{D0808081-E7DE-4ADD-8973-52A4032086E0}" type="presParOf" srcId="{B190DFD6-DD24-42CF-8BD2-0C9C1A35B66A}" destId="{C64552B0-C9C7-46E8-9232-E5C2A8F3447D}" srcOrd="0" destOrd="0" presId="urn:microsoft.com/office/officeart/2018/5/layout/CenteredIconLabelDescriptionList"/>
    <dgm:cxn modelId="{FEF54E7F-7481-4F1C-97D9-4B38888AD367}" type="presParOf" srcId="{B190DFD6-DD24-42CF-8BD2-0C9C1A35B66A}" destId="{D6747182-275C-46E1-A118-6824C8D0AD7F}" srcOrd="1" destOrd="0" presId="urn:microsoft.com/office/officeart/2018/5/layout/CenteredIconLabelDescriptionList"/>
    <dgm:cxn modelId="{B81F6985-CA3D-4AA3-BA0F-7D2E2415666B}" type="presParOf" srcId="{B190DFD6-DD24-42CF-8BD2-0C9C1A35B66A}" destId="{2634C02C-1774-49B8-9C80-53A2A44A69E8}" srcOrd="2" destOrd="0" presId="urn:microsoft.com/office/officeart/2018/5/layout/CenteredIconLabelDescriptionList"/>
    <dgm:cxn modelId="{CE6680FC-6009-4E16-B777-36E2A8EF8E69}" type="presParOf" srcId="{B190DFD6-DD24-42CF-8BD2-0C9C1A35B66A}" destId="{9A11800B-724B-4A19-BF23-A434DFF3724D}" srcOrd="3" destOrd="0" presId="urn:microsoft.com/office/officeart/2018/5/layout/CenteredIconLabelDescriptionList"/>
    <dgm:cxn modelId="{D5C865C4-8474-4338-BFEC-14F9D8FD4F23}" type="presParOf" srcId="{B190DFD6-DD24-42CF-8BD2-0C9C1A35B66A}" destId="{BFADCC3E-8E9B-441D-8824-F5C742AA9B4E}" srcOrd="4" destOrd="0" presId="urn:microsoft.com/office/officeart/2018/5/layout/CenteredIconLabelDescriptionList"/>
    <dgm:cxn modelId="{671CC3D5-D038-4CA0-A579-011AF1FB26C2}" type="presParOf" srcId="{C3579B66-500F-4E3C-A584-447EEE9BEAC7}" destId="{1AEEA155-655E-4BC1-9CA4-A198D80EBA99}" srcOrd="7" destOrd="0" presId="urn:microsoft.com/office/officeart/2018/5/layout/CenteredIconLabelDescriptionList"/>
    <dgm:cxn modelId="{763D6F00-422E-4BAC-92C3-7E0FD302C7DC}" type="presParOf" srcId="{C3579B66-500F-4E3C-A584-447EEE9BEAC7}" destId="{151685F0-1498-45C6-B8B2-A2095EC5CBD3}" srcOrd="8" destOrd="0" presId="urn:microsoft.com/office/officeart/2018/5/layout/CenteredIconLabelDescriptionList"/>
    <dgm:cxn modelId="{BC7C19D6-5891-4364-8A3F-3F76C7F99E31}" type="presParOf" srcId="{151685F0-1498-45C6-B8B2-A2095EC5CBD3}" destId="{87BF77CC-42EE-4A9C-8470-C50E26DFF1E9}" srcOrd="0" destOrd="0" presId="urn:microsoft.com/office/officeart/2018/5/layout/CenteredIconLabelDescriptionList"/>
    <dgm:cxn modelId="{3834D8D1-DCFD-4B13-88EF-AB6F91DD3844}" type="presParOf" srcId="{151685F0-1498-45C6-B8B2-A2095EC5CBD3}" destId="{63D5E9E6-C774-469C-971D-DD4D2F7B6326}" srcOrd="1" destOrd="0" presId="urn:microsoft.com/office/officeart/2018/5/layout/CenteredIconLabelDescriptionList"/>
    <dgm:cxn modelId="{5365C52A-6E62-4F47-907F-32A7761D7C5D}" type="presParOf" srcId="{151685F0-1498-45C6-B8B2-A2095EC5CBD3}" destId="{21CDEFDB-7950-4B5E-897F-805FED02DCBB}" srcOrd="2" destOrd="0" presId="urn:microsoft.com/office/officeart/2018/5/layout/CenteredIconLabelDescriptionList"/>
    <dgm:cxn modelId="{9C990DEF-C2C8-403E-83CA-ED0C54272457}" type="presParOf" srcId="{151685F0-1498-45C6-B8B2-A2095EC5CBD3}" destId="{65C98F79-CEC2-475B-9DC6-53495D978EA7}" srcOrd="3" destOrd="0" presId="urn:microsoft.com/office/officeart/2018/5/layout/CenteredIconLabelDescriptionList"/>
    <dgm:cxn modelId="{F8DB036B-2669-4603-BD32-3670C222EB7E}" type="presParOf" srcId="{151685F0-1498-45C6-B8B2-A2095EC5CBD3}" destId="{F0643DAF-C8FC-41B8-BB07-3C908BB13B1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99A354-2449-4CEC-A20D-8FC2F2228AE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IN"/>
        </a:p>
      </dgm:t>
    </dgm:pt>
    <dgm:pt modelId="{56D06F87-D9DD-40C0-8B0D-7982887CD673}">
      <dgm:prSet phldrT="[Text]"/>
      <dgm:spPr/>
      <dgm:t>
        <a:bodyPr/>
        <a:lstStyle/>
        <a:p>
          <a:pPr>
            <a:defRPr b="1"/>
          </a:pPr>
          <a:r>
            <a:rPr lang="en-IN"/>
            <a:t>Deployment Approach</a:t>
          </a:r>
        </a:p>
      </dgm:t>
    </dgm:pt>
    <dgm:pt modelId="{477D89D1-D055-4A58-9FC0-0844AB49F215}" type="parTrans" cxnId="{72AF90D3-DDED-499E-9DC1-5E93F5F0545C}">
      <dgm:prSet/>
      <dgm:spPr/>
      <dgm:t>
        <a:bodyPr/>
        <a:lstStyle/>
        <a:p>
          <a:endParaRPr lang="en-IN"/>
        </a:p>
      </dgm:t>
    </dgm:pt>
    <dgm:pt modelId="{D30BD1F6-D9A1-4336-9F33-F048C865C9D4}" type="sibTrans" cxnId="{72AF90D3-DDED-499E-9DC1-5E93F5F0545C}">
      <dgm:prSet/>
      <dgm:spPr/>
      <dgm:t>
        <a:bodyPr/>
        <a:lstStyle/>
        <a:p>
          <a:endParaRPr lang="en-IN"/>
        </a:p>
      </dgm:t>
    </dgm:pt>
    <dgm:pt modelId="{568420A6-80FC-49AA-A027-312E1B53EC12}">
      <dgm:prSet phldrT="[Text]"/>
      <dgm:spPr/>
      <dgm:t>
        <a:bodyPr/>
        <a:lstStyle/>
        <a:p>
          <a:pPr>
            <a:defRPr b="1"/>
          </a:pPr>
          <a:r>
            <a:rPr lang="en-IN"/>
            <a:t>Migration Strategy</a:t>
          </a:r>
        </a:p>
      </dgm:t>
    </dgm:pt>
    <dgm:pt modelId="{826B79DE-1761-4BB0-8AB4-231B4F476247}" type="parTrans" cxnId="{29972BCF-1202-4118-8A1D-604574987486}">
      <dgm:prSet/>
      <dgm:spPr/>
      <dgm:t>
        <a:bodyPr/>
        <a:lstStyle/>
        <a:p>
          <a:endParaRPr lang="en-IN"/>
        </a:p>
      </dgm:t>
    </dgm:pt>
    <dgm:pt modelId="{908BFF25-22E4-4A38-A8F8-02A3880DB0EF}" type="sibTrans" cxnId="{29972BCF-1202-4118-8A1D-604574987486}">
      <dgm:prSet/>
      <dgm:spPr/>
      <dgm:t>
        <a:bodyPr/>
        <a:lstStyle/>
        <a:p>
          <a:endParaRPr lang="en-IN"/>
        </a:p>
      </dgm:t>
    </dgm:pt>
    <dgm:pt modelId="{19A82863-0921-4274-A891-180CADE0EB7E}">
      <dgm:prSet phldrT="[Text]"/>
      <dgm:spPr/>
      <dgm:t>
        <a:bodyPr/>
        <a:lstStyle/>
        <a:p>
          <a:r>
            <a:rPr lang="en-IN"/>
            <a:t>Full Rollout</a:t>
          </a:r>
        </a:p>
      </dgm:t>
    </dgm:pt>
    <dgm:pt modelId="{D0201D94-16AE-49B7-8233-1E7E07B2E1C7}" type="parTrans" cxnId="{C812C5A4-DDA9-4A14-B099-4F57398E9E22}">
      <dgm:prSet/>
      <dgm:spPr/>
      <dgm:t>
        <a:bodyPr/>
        <a:lstStyle/>
        <a:p>
          <a:endParaRPr lang="en-IN"/>
        </a:p>
      </dgm:t>
    </dgm:pt>
    <dgm:pt modelId="{6427D0DC-0785-4B8D-B70F-0548DF52A180}" type="sibTrans" cxnId="{C812C5A4-DDA9-4A14-B099-4F57398E9E22}">
      <dgm:prSet/>
      <dgm:spPr/>
      <dgm:t>
        <a:bodyPr/>
        <a:lstStyle/>
        <a:p>
          <a:endParaRPr lang="en-IN"/>
        </a:p>
      </dgm:t>
    </dgm:pt>
    <dgm:pt modelId="{52C38F62-E966-4009-8EE3-596C0348212C}">
      <dgm:prSet phldrT="[Text]"/>
      <dgm:spPr/>
      <dgm:t>
        <a:bodyPr/>
        <a:lstStyle/>
        <a:p>
          <a:pPr>
            <a:defRPr b="1"/>
          </a:pPr>
          <a:r>
            <a:rPr lang="en-IN"/>
            <a:t>Backout Strategy</a:t>
          </a:r>
        </a:p>
      </dgm:t>
    </dgm:pt>
    <dgm:pt modelId="{BC1C8F98-F24B-4D77-9B92-81F1EB30B79A}" type="parTrans" cxnId="{6FA0F475-FBFD-4F92-8188-ADF6ED2E3DBE}">
      <dgm:prSet/>
      <dgm:spPr/>
      <dgm:t>
        <a:bodyPr/>
        <a:lstStyle/>
        <a:p>
          <a:endParaRPr lang="en-IN"/>
        </a:p>
      </dgm:t>
    </dgm:pt>
    <dgm:pt modelId="{C93B3F89-137D-4C1D-B68E-316D12C45D62}" type="sibTrans" cxnId="{6FA0F475-FBFD-4F92-8188-ADF6ED2E3DBE}">
      <dgm:prSet/>
      <dgm:spPr/>
      <dgm:t>
        <a:bodyPr/>
        <a:lstStyle/>
        <a:p>
          <a:endParaRPr lang="en-IN"/>
        </a:p>
      </dgm:t>
    </dgm:pt>
    <dgm:pt modelId="{4F3F7E00-F454-4CAC-98AA-7B6AFB2CD249}">
      <dgm:prSet phldrT="[Text]"/>
      <dgm:spPr/>
      <dgm:t>
        <a:bodyPr/>
        <a:lstStyle/>
        <a:p>
          <a:r>
            <a:rPr lang="en-IN" dirty="0"/>
            <a:t>Phased Rollout</a:t>
          </a:r>
        </a:p>
      </dgm:t>
    </dgm:pt>
    <dgm:pt modelId="{D657C376-B9C7-4C21-AD6C-308A8B6EBBCD}" type="parTrans" cxnId="{A65D761F-4D29-4BE7-B724-DE0944BFFB2E}">
      <dgm:prSet/>
      <dgm:spPr/>
      <dgm:t>
        <a:bodyPr/>
        <a:lstStyle/>
        <a:p>
          <a:endParaRPr lang="en-IN"/>
        </a:p>
      </dgm:t>
    </dgm:pt>
    <dgm:pt modelId="{A923462A-74E4-4CC7-9219-E54EEC394244}" type="sibTrans" cxnId="{A65D761F-4D29-4BE7-B724-DE0944BFFB2E}">
      <dgm:prSet/>
      <dgm:spPr/>
      <dgm:t>
        <a:bodyPr/>
        <a:lstStyle/>
        <a:p>
          <a:endParaRPr lang="en-IN"/>
        </a:p>
      </dgm:t>
    </dgm:pt>
    <dgm:pt modelId="{F677AC3B-0E9F-4A21-9BF7-5778C9994C94}">
      <dgm:prSet phldrT="[Text]"/>
      <dgm:spPr/>
      <dgm:t>
        <a:bodyPr/>
        <a:lstStyle/>
        <a:p>
          <a:r>
            <a:rPr lang="en-IN"/>
            <a:t>Feedback-Driven Expansion</a:t>
          </a:r>
        </a:p>
      </dgm:t>
    </dgm:pt>
    <dgm:pt modelId="{957D9854-EAED-4CC3-84BA-D332E6F0E255}" type="parTrans" cxnId="{23AD1C8C-E018-4DCF-9887-2D47EE5A5D8C}">
      <dgm:prSet/>
      <dgm:spPr/>
      <dgm:t>
        <a:bodyPr/>
        <a:lstStyle/>
        <a:p>
          <a:endParaRPr lang="en-IN"/>
        </a:p>
      </dgm:t>
    </dgm:pt>
    <dgm:pt modelId="{4F324C82-6CB3-4DD2-B380-D928C449169A}" type="sibTrans" cxnId="{23AD1C8C-E018-4DCF-9887-2D47EE5A5D8C}">
      <dgm:prSet/>
      <dgm:spPr/>
      <dgm:t>
        <a:bodyPr/>
        <a:lstStyle/>
        <a:p>
          <a:endParaRPr lang="en-IN"/>
        </a:p>
      </dgm:t>
    </dgm:pt>
    <dgm:pt modelId="{D94DC8DF-D23B-4BEB-BFFB-805B38E767D1}">
      <dgm:prSet phldrT="[Text]"/>
      <dgm:spPr/>
      <dgm:t>
        <a:bodyPr/>
        <a:lstStyle/>
        <a:p>
          <a:r>
            <a:rPr lang="en-IN"/>
            <a:t>Pilot Phase</a:t>
          </a:r>
          <a:endParaRPr lang="en-IN" dirty="0"/>
        </a:p>
      </dgm:t>
    </dgm:pt>
    <dgm:pt modelId="{04FAD4A8-8A61-40E7-B4BE-B85708014BB1}" type="parTrans" cxnId="{B95DDC3C-7121-40AC-A5D8-BAE8598D5E77}">
      <dgm:prSet/>
      <dgm:spPr/>
      <dgm:t>
        <a:bodyPr/>
        <a:lstStyle/>
        <a:p>
          <a:endParaRPr lang="en-IN"/>
        </a:p>
      </dgm:t>
    </dgm:pt>
    <dgm:pt modelId="{45F2143E-53DA-4725-B9C1-1B75EF8F5148}" type="sibTrans" cxnId="{B95DDC3C-7121-40AC-A5D8-BAE8598D5E77}">
      <dgm:prSet/>
      <dgm:spPr/>
      <dgm:t>
        <a:bodyPr/>
        <a:lstStyle/>
        <a:p>
          <a:endParaRPr lang="en-IN"/>
        </a:p>
      </dgm:t>
    </dgm:pt>
    <dgm:pt modelId="{B2FA7860-0C15-4F4B-A770-7B10B5F9B632}">
      <dgm:prSet phldrT="[Text]"/>
      <dgm:spPr/>
      <dgm:t>
        <a:bodyPr/>
        <a:lstStyle/>
        <a:p>
          <a:r>
            <a:rPr lang="en-IN"/>
            <a:t>Data Integrity</a:t>
          </a:r>
        </a:p>
      </dgm:t>
    </dgm:pt>
    <dgm:pt modelId="{0BB5455D-BC2E-4405-9A2B-B17FFA4A8345}" type="parTrans" cxnId="{B3881D35-A817-40AF-9DE3-2EC3EAAB1E45}">
      <dgm:prSet/>
      <dgm:spPr/>
      <dgm:t>
        <a:bodyPr/>
        <a:lstStyle/>
        <a:p>
          <a:endParaRPr lang="en-IN"/>
        </a:p>
      </dgm:t>
    </dgm:pt>
    <dgm:pt modelId="{84108148-8DD5-4893-914C-BF95840CFB91}" type="sibTrans" cxnId="{B3881D35-A817-40AF-9DE3-2EC3EAAB1E45}">
      <dgm:prSet/>
      <dgm:spPr/>
      <dgm:t>
        <a:bodyPr/>
        <a:lstStyle/>
        <a:p>
          <a:endParaRPr lang="en-IN"/>
        </a:p>
      </dgm:t>
    </dgm:pt>
    <dgm:pt modelId="{0ECC6B6B-62FD-4D0B-B0EB-FE71A582FE51}">
      <dgm:prSet phldrT="[Text]"/>
      <dgm:spPr/>
      <dgm:t>
        <a:bodyPr/>
        <a:lstStyle/>
        <a:p>
          <a:r>
            <a:rPr lang="en-IN"/>
            <a:t>Rollback Plan</a:t>
          </a:r>
        </a:p>
      </dgm:t>
    </dgm:pt>
    <dgm:pt modelId="{A17ED011-BC88-42F8-AE93-A244E7F6E60F}" type="parTrans" cxnId="{4FCF41ED-EF04-4FA7-B3BB-4C1C01A5E1BE}">
      <dgm:prSet/>
      <dgm:spPr/>
      <dgm:t>
        <a:bodyPr/>
        <a:lstStyle/>
        <a:p>
          <a:endParaRPr lang="en-IN"/>
        </a:p>
      </dgm:t>
    </dgm:pt>
    <dgm:pt modelId="{04955DE8-28C6-4782-8A6F-453B6CD04F7B}" type="sibTrans" cxnId="{4FCF41ED-EF04-4FA7-B3BB-4C1C01A5E1BE}">
      <dgm:prSet/>
      <dgm:spPr/>
      <dgm:t>
        <a:bodyPr/>
        <a:lstStyle/>
        <a:p>
          <a:endParaRPr lang="en-IN"/>
        </a:p>
      </dgm:t>
    </dgm:pt>
    <dgm:pt modelId="{1E00B006-5567-4B6E-9122-CBBDCB047548}">
      <dgm:prSet phldrT="[Text]"/>
      <dgm:spPr/>
      <dgm:t>
        <a:bodyPr/>
        <a:lstStyle/>
        <a:p>
          <a:r>
            <a:rPr lang="en-IN"/>
            <a:t>Backup</a:t>
          </a:r>
        </a:p>
      </dgm:t>
    </dgm:pt>
    <dgm:pt modelId="{C8F04B02-36CC-4971-9A67-C395B13318E3}" type="parTrans" cxnId="{1CA8684C-6504-48FC-A892-94D0F5FF9EEA}">
      <dgm:prSet/>
      <dgm:spPr/>
      <dgm:t>
        <a:bodyPr/>
        <a:lstStyle/>
        <a:p>
          <a:endParaRPr lang="en-IN"/>
        </a:p>
      </dgm:t>
    </dgm:pt>
    <dgm:pt modelId="{65FB5991-C22B-4630-8612-580282542E6D}" type="sibTrans" cxnId="{1CA8684C-6504-48FC-A892-94D0F5FF9EEA}">
      <dgm:prSet/>
      <dgm:spPr/>
      <dgm:t>
        <a:bodyPr/>
        <a:lstStyle/>
        <a:p>
          <a:endParaRPr lang="en-IN"/>
        </a:p>
      </dgm:t>
    </dgm:pt>
    <dgm:pt modelId="{55293758-6634-496B-B755-910E86EE6833}">
      <dgm:prSet phldrT="[Text]"/>
      <dgm:spPr/>
      <dgm:t>
        <a:bodyPr/>
        <a:lstStyle/>
        <a:p>
          <a:r>
            <a:rPr lang="en-IN"/>
            <a:t>Logs</a:t>
          </a:r>
        </a:p>
      </dgm:t>
    </dgm:pt>
    <dgm:pt modelId="{909EB8C3-01FE-491D-B7E6-FB3621C9D433}" type="parTrans" cxnId="{C906ECD0-96BF-47C9-8613-7A9EE3E922E1}">
      <dgm:prSet/>
      <dgm:spPr/>
      <dgm:t>
        <a:bodyPr/>
        <a:lstStyle/>
        <a:p>
          <a:endParaRPr lang="en-IN"/>
        </a:p>
      </dgm:t>
    </dgm:pt>
    <dgm:pt modelId="{1B723F6E-B0CC-49C7-B68A-94D22BDCE6CC}" type="sibTrans" cxnId="{C906ECD0-96BF-47C9-8613-7A9EE3E922E1}">
      <dgm:prSet/>
      <dgm:spPr/>
      <dgm:t>
        <a:bodyPr/>
        <a:lstStyle/>
        <a:p>
          <a:endParaRPr lang="en-IN"/>
        </a:p>
      </dgm:t>
    </dgm:pt>
    <dgm:pt modelId="{6333116F-83B1-4535-ACB5-59C56458B4FA}">
      <dgm:prSet phldrT="[Text]"/>
      <dgm:spPr/>
      <dgm:t>
        <a:bodyPr/>
        <a:lstStyle/>
        <a:p>
          <a:pPr>
            <a:defRPr b="1"/>
          </a:pPr>
          <a:r>
            <a:rPr lang="en-IN"/>
            <a:t>Client Involvement</a:t>
          </a:r>
        </a:p>
      </dgm:t>
    </dgm:pt>
    <dgm:pt modelId="{5D4368F6-FEF6-4389-AA36-DA65756FD91A}" type="parTrans" cxnId="{C870ADAB-161C-49B3-BCAE-7385B652AF02}">
      <dgm:prSet/>
      <dgm:spPr/>
      <dgm:t>
        <a:bodyPr/>
        <a:lstStyle/>
        <a:p>
          <a:endParaRPr lang="en-IN"/>
        </a:p>
      </dgm:t>
    </dgm:pt>
    <dgm:pt modelId="{D400464D-A97F-40F4-892C-F1C90993FF82}" type="sibTrans" cxnId="{C870ADAB-161C-49B3-BCAE-7385B652AF02}">
      <dgm:prSet/>
      <dgm:spPr/>
      <dgm:t>
        <a:bodyPr/>
        <a:lstStyle/>
        <a:p>
          <a:endParaRPr lang="en-IN"/>
        </a:p>
      </dgm:t>
    </dgm:pt>
    <dgm:pt modelId="{1AB86E3A-75FC-4AFA-8B6A-2444DAAFD0A1}">
      <dgm:prSet phldrT="[Text]"/>
      <dgm:spPr/>
      <dgm:t>
        <a:bodyPr/>
        <a:lstStyle/>
        <a:p>
          <a:r>
            <a:rPr lang="en-IN"/>
            <a:t>Stakeholder Engagement </a:t>
          </a:r>
        </a:p>
      </dgm:t>
    </dgm:pt>
    <dgm:pt modelId="{0D225881-9EE8-4E52-8C7B-0FE39932B56B}" type="parTrans" cxnId="{860F34CA-9EAB-4EE3-A5D6-AC41E87F7365}">
      <dgm:prSet/>
      <dgm:spPr/>
      <dgm:t>
        <a:bodyPr/>
        <a:lstStyle/>
        <a:p>
          <a:endParaRPr lang="en-IN"/>
        </a:p>
      </dgm:t>
    </dgm:pt>
    <dgm:pt modelId="{41D84217-2446-469A-9F99-5A4215188F78}" type="sibTrans" cxnId="{860F34CA-9EAB-4EE3-A5D6-AC41E87F7365}">
      <dgm:prSet/>
      <dgm:spPr/>
      <dgm:t>
        <a:bodyPr/>
        <a:lstStyle/>
        <a:p>
          <a:endParaRPr lang="en-IN"/>
        </a:p>
      </dgm:t>
    </dgm:pt>
    <dgm:pt modelId="{3AA5F47A-7B3C-4AA8-ABA3-68D6F1261F38}">
      <dgm:prSet phldrT="[Text]"/>
      <dgm:spPr/>
      <dgm:t>
        <a:bodyPr/>
        <a:lstStyle/>
        <a:p>
          <a:r>
            <a:rPr lang="en-IN"/>
            <a:t>Train the Trainer Model</a:t>
          </a:r>
        </a:p>
      </dgm:t>
    </dgm:pt>
    <dgm:pt modelId="{FC280077-0281-49CA-975D-2067D547571C}" type="parTrans" cxnId="{52EF42EF-8E02-4ED2-921C-14120FE2A25F}">
      <dgm:prSet/>
      <dgm:spPr/>
      <dgm:t>
        <a:bodyPr/>
        <a:lstStyle/>
        <a:p>
          <a:endParaRPr lang="en-IN"/>
        </a:p>
      </dgm:t>
    </dgm:pt>
    <dgm:pt modelId="{B5A23B59-0D97-4491-B4D6-30DEB9AC380A}" type="sibTrans" cxnId="{52EF42EF-8E02-4ED2-921C-14120FE2A25F}">
      <dgm:prSet/>
      <dgm:spPr/>
      <dgm:t>
        <a:bodyPr/>
        <a:lstStyle/>
        <a:p>
          <a:endParaRPr lang="en-IN"/>
        </a:p>
      </dgm:t>
    </dgm:pt>
    <dgm:pt modelId="{18F81EBE-2733-4169-AF57-BF423DD68468}">
      <dgm:prSet phldrT="[Text]"/>
      <dgm:spPr/>
      <dgm:t>
        <a:bodyPr/>
        <a:lstStyle/>
        <a:p>
          <a:pPr>
            <a:defRPr b="1"/>
          </a:pPr>
          <a:r>
            <a:rPr lang="en-IN"/>
            <a:t>Key Considerations</a:t>
          </a:r>
        </a:p>
      </dgm:t>
    </dgm:pt>
    <dgm:pt modelId="{ECEE9BC3-80F2-461E-A551-2B6D78D251CA}" type="parTrans" cxnId="{3F1D9460-99E0-4480-9CED-176F1F5FEE2D}">
      <dgm:prSet/>
      <dgm:spPr/>
      <dgm:t>
        <a:bodyPr/>
        <a:lstStyle/>
        <a:p>
          <a:endParaRPr lang="en-IN"/>
        </a:p>
      </dgm:t>
    </dgm:pt>
    <dgm:pt modelId="{A798BB5B-742D-4466-A6A4-34DF88BD8F32}" type="sibTrans" cxnId="{3F1D9460-99E0-4480-9CED-176F1F5FEE2D}">
      <dgm:prSet/>
      <dgm:spPr/>
      <dgm:t>
        <a:bodyPr/>
        <a:lstStyle/>
        <a:p>
          <a:endParaRPr lang="en-IN"/>
        </a:p>
      </dgm:t>
    </dgm:pt>
    <dgm:pt modelId="{F75AFC02-3A5B-4DB0-AF8A-69C7F23E3583}">
      <dgm:prSet phldrT="[Text]"/>
      <dgm:spPr/>
      <dgm:t>
        <a:bodyPr/>
        <a:lstStyle/>
        <a:p>
          <a:r>
            <a:rPr lang="en-IN"/>
            <a:t>System Testing </a:t>
          </a:r>
        </a:p>
      </dgm:t>
    </dgm:pt>
    <dgm:pt modelId="{B095C414-A766-4BF7-9E59-04CA76DE7AF4}" type="parTrans" cxnId="{03E584F6-D882-4A67-8DCD-7622BF717390}">
      <dgm:prSet/>
      <dgm:spPr/>
      <dgm:t>
        <a:bodyPr/>
        <a:lstStyle/>
        <a:p>
          <a:endParaRPr lang="en-IN"/>
        </a:p>
      </dgm:t>
    </dgm:pt>
    <dgm:pt modelId="{D75A2C96-8F80-48AC-8E0B-18CE41278C13}" type="sibTrans" cxnId="{03E584F6-D882-4A67-8DCD-7622BF717390}">
      <dgm:prSet/>
      <dgm:spPr/>
      <dgm:t>
        <a:bodyPr/>
        <a:lstStyle/>
        <a:p>
          <a:endParaRPr lang="en-IN"/>
        </a:p>
      </dgm:t>
    </dgm:pt>
    <dgm:pt modelId="{8B4D1341-87F9-4913-A579-2DCD6A08A28F}">
      <dgm:prSet phldrT="[Text]"/>
      <dgm:spPr/>
      <dgm:t>
        <a:bodyPr/>
        <a:lstStyle/>
        <a:p>
          <a:r>
            <a:rPr lang="en-IN"/>
            <a:t>Compliance &amp; Security</a:t>
          </a:r>
        </a:p>
      </dgm:t>
    </dgm:pt>
    <dgm:pt modelId="{935E7B14-E84B-4659-8487-AD7A2FF1ECBB}" type="parTrans" cxnId="{1694ABBB-F714-4D9E-A0B4-DC99FB78BB6E}">
      <dgm:prSet/>
      <dgm:spPr/>
      <dgm:t>
        <a:bodyPr/>
        <a:lstStyle/>
        <a:p>
          <a:endParaRPr lang="en-IN"/>
        </a:p>
      </dgm:t>
    </dgm:pt>
    <dgm:pt modelId="{A5B1D86D-B485-4C1C-A649-C827F7161417}" type="sibTrans" cxnId="{1694ABBB-F714-4D9E-A0B4-DC99FB78BB6E}">
      <dgm:prSet/>
      <dgm:spPr/>
      <dgm:t>
        <a:bodyPr/>
        <a:lstStyle/>
        <a:p>
          <a:endParaRPr lang="en-IN"/>
        </a:p>
      </dgm:t>
    </dgm:pt>
    <dgm:pt modelId="{7C2532BF-B18B-4136-AF33-9307FF1DD2AF}">
      <dgm:prSet phldrT="[Text]"/>
      <dgm:spPr/>
      <dgm:t>
        <a:bodyPr/>
        <a:lstStyle/>
        <a:p>
          <a:r>
            <a:rPr lang="en-IN"/>
            <a:t>Change Management </a:t>
          </a:r>
        </a:p>
      </dgm:t>
    </dgm:pt>
    <dgm:pt modelId="{F93F8789-57D4-40D3-B9F2-239AA5296222}" type="parTrans" cxnId="{03DB153D-5D6C-48E0-BEA4-3CD948D576AF}">
      <dgm:prSet/>
      <dgm:spPr/>
      <dgm:t>
        <a:bodyPr/>
        <a:lstStyle/>
        <a:p>
          <a:endParaRPr lang="en-IN"/>
        </a:p>
      </dgm:t>
    </dgm:pt>
    <dgm:pt modelId="{9ED200E2-A5F7-4A46-B5CC-52767E8FF018}" type="sibTrans" cxnId="{03DB153D-5D6C-48E0-BEA4-3CD948D576AF}">
      <dgm:prSet/>
      <dgm:spPr/>
      <dgm:t>
        <a:bodyPr/>
        <a:lstStyle/>
        <a:p>
          <a:endParaRPr lang="en-IN"/>
        </a:p>
      </dgm:t>
    </dgm:pt>
    <dgm:pt modelId="{DA79886A-DDD9-4B6E-BCBE-84CEC400D64A}">
      <dgm:prSet phldrT="[Text]"/>
      <dgm:spPr/>
      <dgm:t>
        <a:bodyPr/>
        <a:lstStyle/>
        <a:p>
          <a:r>
            <a:rPr lang="en-IN"/>
            <a:t>Customer Support</a:t>
          </a:r>
        </a:p>
      </dgm:t>
    </dgm:pt>
    <dgm:pt modelId="{E07DD318-6641-42F7-969E-1C67876BEE03}" type="parTrans" cxnId="{DF4DD35C-9BED-4023-A8DD-96857D7FC9BE}">
      <dgm:prSet/>
      <dgm:spPr/>
      <dgm:t>
        <a:bodyPr/>
        <a:lstStyle/>
        <a:p>
          <a:endParaRPr lang="en-IN"/>
        </a:p>
      </dgm:t>
    </dgm:pt>
    <dgm:pt modelId="{808FFF96-D967-4B79-82CE-C4BF6A44FF36}" type="sibTrans" cxnId="{DF4DD35C-9BED-4023-A8DD-96857D7FC9BE}">
      <dgm:prSet/>
      <dgm:spPr/>
      <dgm:t>
        <a:bodyPr/>
        <a:lstStyle/>
        <a:p>
          <a:endParaRPr lang="en-IN"/>
        </a:p>
      </dgm:t>
    </dgm:pt>
    <dgm:pt modelId="{956BCC9E-3CD1-44AC-BF62-22E71B6CB0C6}" type="pres">
      <dgm:prSet presAssocID="{B599A354-2449-4CEC-A20D-8FC2F2228AE6}" presName="root" presStyleCnt="0">
        <dgm:presLayoutVars>
          <dgm:dir/>
          <dgm:resizeHandles val="exact"/>
        </dgm:presLayoutVars>
      </dgm:prSet>
      <dgm:spPr/>
    </dgm:pt>
    <dgm:pt modelId="{4F911A17-3A45-4A3A-B966-66353CDA5420}" type="pres">
      <dgm:prSet presAssocID="{56D06F87-D9DD-40C0-8B0D-7982887CD673}" presName="compNode" presStyleCnt="0"/>
      <dgm:spPr/>
    </dgm:pt>
    <dgm:pt modelId="{6C89BC13-CB9D-4E67-A554-0C1F05196067}" type="pres">
      <dgm:prSet presAssocID="{56D06F87-D9DD-40C0-8B0D-7982887CD6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E052E35-B03F-4502-901C-CF123FA5A976}" type="pres">
      <dgm:prSet presAssocID="{56D06F87-D9DD-40C0-8B0D-7982887CD673}" presName="iconSpace" presStyleCnt="0"/>
      <dgm:spPr/>
    </dgm:pt>
    <dgm:pt modelId="{C428AA6E-9FD0-4858-B78E-AD2AF23F3611}" type="pres">
      <dgm:prSet presAssocID="{56D06F87-D9DD-40C0-8B0D-7982887CD673}" presName="parTx" presStyleLbl="revTx" presStyleIdx="0" presStyleCnt="10">
        <dgm:presLayoutVars>
          <dgm:chMax val="0"/>
          <dgm:chPref val="0"/>
        </dgm:presLayoutVars>
      </dgm:prSet>
      <dgm:spPr/>
    </dgm:pt>
    <dgm:pt modelId="{812F2B3A-921E-4F33-B742-D3E4AAB1229D}" type="pres">
      <dgm:prSet presAssocID="{56D06F87-D9DD-40C0-8B0D-7982887CD673}" presName="txSpace" presStyleCnt="0"/>
      <dgm:spPr/>
    </dgm:pt>
    <dgm:pt modelId="{1FFF8E31-A05B-4A2E-A957-966C2C7AD064}" type="pres">
      <dgm:prSet presAssocID="{56D06F87-D9DD-40C0-8B0D-7982887CD673}" presName="desTx" presStyleLbl="revTx" presStyleIdx="1" presStyleCnt="10">
        <dgm:presLayoutVars/>
      </dgm:prSet>
      <dgm:spPr/>
    </dgm:pt>
    <dgm:pt modelId="{E19F86B3-547D-475C-8122-803C5C1B0EA0}" type="pres">
      <dgm:prSet presAssocID="{D30BD1F6-D9A1-4336-9F33-F048C865C9D4}" presName="sibTrans" presStyleCnt="0"/>
      <dgm:spPr/>
    </dgm:pt>
    <dgm:pt modelId="{F4E86757-38C4-4E5D-B1A7-4A1F96C275AA}" type="pres">
      <dgm:prSet presAssocID="{568420A6-80FC-49AA-A027-312E1B53EC12}" presName="compNode" presStyleCnt="0"/>
      <dgm:spPr/>
    </dgm:pt>
    <dgm:pt modelId="{798EFD99-F131-4C26-A835-BF8B4928DD27}" type="pres">
      <dgm:prSet presAssocID="{568420A6-80FC-49AA-A027-312E1B53EC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0FE7E8D-1C6D-4440-BB9A-82E17C8C6E83}" type="pres">
      <dgm:prSet presAssocID="{568420A6-80FC-49AA-A027-312E1B53EC12}" presName="iconSpace" presStyleCnt="0"/>
      <dgm:spPr/>
    </dgm:pt>
    <dgm:pt modelId="{B285A191-6411-4CD8-A51B-39E255E402C3}" type="pres">
      <dgm:prSet presAssocID="{568420A6-80FC-49AA-A027-312E1B53EC12}" presName="parTx" presStyleLbl="revTx" presStyleIdx="2" presStyleCnt="10">
        <dgm:presLayoutVars>
          <dgm:chMax val="0"/>
          <dgm:chPref val="0"/>
        </dgm:presLayoutVars>
      </dgm:prSet>
      <dgm:spPr/>
    </dgm:pt>
    <dgm:pt modelId="{550D3046-BA88-4708-93F5-7560467CB7A4}" type="pres">
      <dgm:prSet presAssocID="{568420A6-80FC-49AA-A027-312E1B53EC12}" presName="txSpace" presStyleCnt="0"/>
      <dgm:spPr/>
    </dgm:pt>
    <dgm:pt modelId="{134F2E85-DC34-4AEE-9490-D26E840CA074}" type="pres">
      <dgm:prSet presAssocID="{568420A6-80FC-49AA-A027-312E1B53EC12}" presName="desTx" presStyleLbl="revTx" presStyleIdx="3" presStyleCnt="10">
        <dgm:presLayoutVars/>
      </dgm:prSet>
      <dgm:spPr/>
    </dgm:pt>
    <dgm:pt modelId="{994A8DE3-980B-4945-8A49-11A544D73DD2}" type="pres">
      <dgm:prSet presAssocID="{908BFF25-22E4-4A38-A8F8-02A3880DB0EF}" presName="sibTrans" presStyleCnt="0"/>
      <dgm:spPr/>
    </dgm:pt>
    <dgm:pt modelId="{FBD346CE-CCCF-4E2F-B109-9BD2D6D8F135}" type="pres">
      <dgm:prSet presAssocID="{52C38F62-E966-4009-8EE3-596C0348212C}" presName="compNode" presStyleCnt="0"/>
      <dgm:spPr/>
    </dgm:pt>
    <dgm:pt modelId="{B40035E3-2852-4D96-9213-E237453AF7A2}" type="pres">
      <dgm:prSet presAssocID="{52C38F62-E966-4009-8EE3-596C0348212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66154D2C-B205-4AE2-8A00-E76431E2E36F}" type="pres">
      <dgm:prSet presAssocID="{52C38F62-E966-4009-8EE3-596C0348212C}" presName="iconSpace" presStyleCnt="0"/>
      <dgm:spPr/>
    </dgm:pt>
    <dgm:pt modelId="{1ED21919-CCDF-4514-8B39-1BCE3B162AAB}" type="pres">
      <dgm:prSet presAssocID="{52C38F62-E966-4009-8EE3-596C0348212C}" presName="parTx" presStyleLbl="revTx" presStyleIdx="4" presStyleCnt="10">
        <dgm:presLayoutVars>
          <dgm:chMax val="0"/>
          <dgm:chPref val="0"/>
        </dgm:presLayoutVars>
      </dgm:prSet>
      <dgm:spPr/>
    </dgm:pt>
    <dgm:pt modelId="{7018173C-9E88-4A94-A9F5-288857731972}" type="pres">
      <dgm:prSet presAssocID="{52C38F62-E966-4009-8EE3-596C0348212C}" presName="txSpace" presStyleCnt="0"/>
      <dgm:spPr/>
    </dgm:pt>
    <dgm:pt modelId="{6B1BF5A2-AE61-4704-A9D3-1BE218AC5305}" type="pres">
      <dgm:prSet presAssocID="{52C38F62-E966-4009-8EE3-596C0348212C}" presName="desTx" presStyleLbl="revTx" presStyleIdx="5" presStyleCnt="10">
        <dgm:presLayoutVars/>
      </dgm:prSet>
      <dgm:spPr/>
    </dgm:pt>
    <dgm:pt modelId="{456344AA-3AC9-41C6-A34C-D29234860339}" type="pres">
      <dgm:prSet presAssocID="{C93B3F89-137D-4C1D-B68E-316D12C45D62}" presName="sibTrans" presStyleCnt="0"/>
      <dgm:spPr/>
    </dgm:pt>
    <dgm:pt modelId="{8C02166C-C05E-4FE9-A8BE-E1583A2B0857}" type="pres">
      <dgm:prSet presAssocID="{6333116F-83B1-4535-ACB5-59C56458B4FA}" presName="compNode" presStyleCnt="0"/>
      <dgm:spPr/>
    </dgm:pt>
    <dgm:pt modelId="{0D752F83-886D-4245-AEC2-24D0B15F5482}" type="pres">
      <dgm:prSet presAssocID="{6333116F-83B1-4535-ACB5-59C56458B4F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EF4FD786-7DF7-4A17-83D8-288AA71F827D}" type="pres">
      <dgm:prSet presAssocID="{6333116F-83B1-4535-ACB5-59C56458B4FA}" presName="iconSpace" presStyleCnt="0"/>
      <dgm:spPr/>
    </dgm:pt>
    <dgm:pt modelId="{538F5B6C-586C-4728-8E9D-C40C7269F68E}" type="pres">
      <dgm:prSet presAssocID="{6333116F-83B1-4535-ACB5-59C56458B4FA}" presName="parTx" presStyleLbl="revTx" presStyleIdx="6" presStyleCnt="10">
        <dgm:presLayoutVars>
          <dgm:chMax val="0"/>
          <dgm:chPref val="0"/>
        </dgm:presLayoutVars>
      </dgm:prSet>
      <dgm:spPr/>
    </dgm:pt>
    <dgm:pt modelId="{8726D660-51B4-4E6A-99A5-FD7DEE0F72AD}" type="pres">
      <dgm:prSet presAssocID="{6333116F-83B1-4535-ACB5-59C56458B4FA}" presName="txSpace" presStyleCnt="0"/>
      <dgm:spPr/>
    </dgm:pt>
    <dgm:pt modelId="{948DB26D-F717-4AA3-8D60-BF6831D0EE4C}" type="pres">
      <dgm:prSet presAssocID="{6333116F-83B1-4535-ACB5-59C56458B4FA}" presName="desTx" presStyleLbl="revTx" presStyleIdx="7" presStyleCnt="10">
        <dgm:presLayoutVars/>
      </dgm:prSet>
      <dgm:spPr/>
    </dgm:pt>
    <dgm:pt modelId="{75B00473-3A9C-44A6-AE4D-259542EB457B}" type="pres">
      <dgm:prSet presAssocID="{D400464D-A97F-40F4-892C-F1C90993FF82}" presName="sibTrans" presStyleCnt="0"/>
      <dgm:spPr/>
    </dgm:pt>
    <dgm:pt modelId="{39E55E04-6011-4A5C-A501-1DF4D707DCF1}" type="pres">
      <dgm:prSet presAssocID="{18F81EBE-2733-4169-AF57-BF423DD68468}" presName="compNode" presStyleCnt="0"/>
      <dgm:spPr/>
    </dgm:pt>
    <dgm:pt modelId="{3758D2D5-B448-4F6C-BB65-8ABBA766FC6F}" type="pres">
      <dgm:prSet presAssocID="{18F81EBE-2733-4169-AF57-BF423DD684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52A1E78E-1ABD-44F0-94D9-B2C3AAB341FC}" type="pres">
      <dgm:prSet presAssocID="{18F81EBE-2733-4169-AF57-BF423DD68468}" presName="iconSpace" presStyleCnt="0"/>
      <dgm:spPr/>
    </dgm:pt>
    <dgm:pt modelId="{FA7B3F95-7AA7-48C3-8DED-D0B7BA298185}" type="pres">
      <dgm:prSet presAssocID="{18F81EBE-2733-4169-AF57-BF423DD68468}" presName="parTx" presStyleLbl="revTx" presStyleIdx="8" presStyleCnt="10">
        <dgm:presLayoutVars>
          <dgm:chMax val="0"/>
          <dgm:chPref val="0"/>
        </dgm:presLayoutVars>
      </dgm:prSet>
      <dgm:spPr/>
    </dgm:pt>
    <dgm:pt modelId="{0F6645A3-76AB-4FD4-A745-A286F51C8170}" type="pres">
      <dgm:prSet presAssocID="{18F81EBE-2733-4169-AF57-BF423DD68468}" presName="txSpace" presStyleCnt="0"/>
      <dgm:spPr/>
    </dgm:pt>
    <dgm:pt modelId="{CA3D7122-6D33-44B8-8B60-E25FEBC4365F}" type="pres">
      <dgm:prSet presAssocID="{18F81EBE-2733-4169-AF57-BF423DD68468}" presName="desTx" presStyleLbl="revTx" presStyleIdx="9" presStyleCnt="10">
        <dgm:presLayoutVars/>
      </dgm:prSet>
      <dgm:spPr/>
    </dgm:pt>
  </dgm:ptLst>
  <dgm:cxnLst>
    <dgm:cxn modelId="{A3A6C500-BD3D-4CC5-914D-6B638D6EE360}" type="presOf" srcId="{7C2532BF-B18B-4136-AF33-9307FF1DD2AF}" destId="{CA3D7122-6D33-44B8-8B60-E25FEBC4365F}" srcOrd="0" destOrd="2" presId="urn:microsoft.com/office/officeart/2018/5/layout/CenteredIconLabelDescriptionList"/>
    <dgm:cxn modelId="{E34CA50A-B7C9-4BB5-BF09-B2AB38DD4C6E}" type="presOf" srcId="{6333116F-83B1-4535-ACB5-59C56458B4FA}" destId="{538F5B6C-586C-4728-8E9D-C40C7269F68E}" srcOrd="0" destOrd="0" presId="urn:microsoft.com/office/officeart/2018/5/layout/CenteredIconLabelDescriptionList"/>
    <dgm:cxn modelId="{8E0AD317-8DE0-407A-A5F8-403F80D62165}" type="presOf" srcId="{1E00B006-5567-4B6E-9122-CBBDCB047548}" destId="{6B1BF5A2-AE61-4704-A9D3-1BE218AC5305}" srcOrd="0" destOrd="1" presId="urn:microsoft.com/office/officeart/2018/5/layout/CenteredIconLabelDescriptionList"/>
    <dgm:cxn modelId="{A65D761F-4D29-4BE7-B724-DE0944BFFB2E}" srcId="{56D06F87-D9DD-40C0-8B0D-7982887CD673}" destId="{4F3F7E00-F454-4CAC-98AA-7B6AFB2CD249}" srcOrd="0" destOrd="0" parTransId="{D657C376-B9C7-4C21-AD6C-308A8B6EBBCD}" sibTransId="{A923462A-74E4-4CC7-9219-E54EEC394244}"/>
    <dgm:cxn modelId="{FB2E8434-7490-4D75-B813-6B289AC84350}" type="presOf" srcId="{18F81EBE-2733-4169-AF57-BF423DD68468}" destId="{FA7B3F95-7AA7-48C3-8DED-D0B7BA298185}" srcOrd="0" destOrd="0" presId="urn:microsoft.com/office/officeart/2018/5/layout/CenteredIconLabelDescriptionList"/>
    <dgm:cxn modelId="{B3881D35-A817-40AF-9DE3-2EC3EAAB1E45}" srcId="{568420A6-80FC-49AA-A027-312E1B53EC12}" destId="{B2FA7860-0C15-4F4B-A770-7B10B5F9B632}" srcOrd="2" destOrd="0" parTransId="{0BB5455D-BC2E-4405-9A2B-B17FFA4A8345}" sibTransId="{84108148-8DD5-4893-914C-BF95840CFB91}"/>
    <dgm:cxn modelId="{B95DDC3C-7121-40AC-A5D8-BAE8598D5E77}" srcId="{568420A6-80FC-49AA-A027-312E1B53EC12}" destId="{D94DC8DF-D23B-4BEB-BFFB-805B38E767D1}" srcOrd="0" destOrd="0" parTransId="{04FAD4A8-8A61-40E7-B4BE-B85708014BB1}" sibTransId="{45F2143E-53DA-4725-B9C1-1B75EF8F5148}"/>
    <dgm:cxn modelId="{03DB153D-5D6C-48E0-BEA4-3CD948D576AF}" srcId="{18F81EBE-2733-4169-AF57-BF423DD68468}" destId="{7C2532BF-B18B-4136-AF33-9307FF1DD2AF}" srcOrd="2" destOrd="0" parTransId="{F93F8789-57D4-40D3-B9F2-239AA5296222}" sibTransId="{9ED200E2-A5F7-4A46-B5CC-52767E8FF018}"/>
    <dgm:cxn modelId="{D295EA3E-AB7E-41C5-ABA5-8FBF40DE3185}" type="presOf" srcId="{8B4D1341-87F9-4913-A579-2DCD6A08A28F}" destId="{CA3D7122-6D33-44B8-8B60-E25FEBC4365F}" srcOrd="0" destOrd="1" presId="urn:microsoft.com/office/officeart/2018/5/layout/CenteredIconLabelDescriptionList"/>
    <dgm:cxn modelId="{392D725B-16D6-4F8D-922A-6677571DB2F1}" type="presOf" srcId="{DA79886A-DDD9-4B6E-BCBE-84CEC400D64A}" destId="{CA3D7122-6D33-44B8-8B60-E25FEBC4365F}" srcOrd="0" destOrd="3" presId="urn:microsoft.com/office/officeart/2018/5/layout/CenteredIconLabelDescriptionList"/>
    <dgm:cxn modelId="{DF4DD35C-9BED-4023-A8DD-96857D7FC9BE}" srcId="{18F81EBE-2733-4169-AF57-BF423DD68468}" destId="{DA79886A-DDD9-4B6E-BCBE-84CEC400D64A}" srcOrd="3" destOrd="0" parTransId="{E07DD318-6641-42F7-969E-1C67876BEE03}" sibTransId="{808FFF96-D967-4B79-82CE-C4BF6A44FF36}"/>
    <dgm:cxn modelId="{3F1D9460-99E0-4480-9CED-176F1F5FEE2D}" srcId="{B599A354-2449-4CEC-A20D-8FC2F2228AE6}" destId="{18F81EBE-2733-4169-AF57-BF423DD68468}" srcOrd="4" destOrd="0" parTransId="{ECEE9BC3-80F2-461E-A551-2B6D78D251CA}" sibTransId="{A798BB5B-742D-4466-A6A4-34DF88BD8F32}"/>
    <dgm:cxn modelId="{D30BD04B-8BB7-4101-BD8F-B60EB2F9378B}" type="presOf" srcId="{D94DC8DF-D23B-4BEB-BFFB-805B38E767D1}" destId="{134F2E85-DC34-4AEE-9490-D26E840CA074}" srcOrd="0" destOrd="0" presId="urn:microsoft.com/office/officeart/2018/5/layout/CenteredIconLabelDescriptionList"/>
    <dgm:cxn modelId="{1CA8684C-6504-48FC-A892-94D0F5FF9EEA}" srcId="{52C38F62-E966-4009-8EE3-596C0348212C}" destId="{1E00B006-5567-4B6E-9122-CBBDCB047548}" srcOrd="1" destOrd="0" parTransId="{C8F04B02-36CC-4971-9A67-C395B13318E3}" sibTransId="{65FB5991-C22B-4630-8612-580282542E6D}"/>
    <dgm:cxn modelId="{3D2D734F-5E2D-4EE4-B6E1-D9FA49CA48B1}" type="presOf" srcId="{1AB86E3A-75FC-4AFA-8B6A-2444DAAFD0A1}" destId="{948DB26D-F717-4AA3-8D60-BF6831D0EE4C}" srcOrd="0" destOrd="0" presId="urn:microsoft.com/office/officeart/2018/5/layout/CenteredIconLabelDescriptionList"/>
    <dgm:cxn modelId="{6FA0F475-FBFD-4F92-8188-ADF6ED2E3DBE}" srcId="{B599A354-2449-4CEC-A20D-8FC2F2228AE6}" destId="{52C38F62-E966-4009-8EE3-596C0348212C}" srcOrd="2" destOrd="0" parTransId="{BC1C8F98-F24B-4D77-9B92-81F1EB30B79A}" sibTransId="{C93B3F89-137D-4C1D-B68E-316D12C45D62}"/>
    <dgm:cxn modelId="{48293256-8078-437D-8D95-E866CA263048}" type="presOf" srcId="{3AA5F47A-7B3C-4AA8-ABA3-68D6F1261F38}" destId="{948DB26D-F717-4AA3-8D60-BF6831D0EE4C}" srcOrd="0" destOrd="1" presId="urn:microsoft.com/office/officeart/2018/5/layout/CenteredIconLabelDescriptionList"/>
    <dgm:cxn modelId="{B6510585-897D-4EFA-83B7-3D3560570AF6}" type="presOf" srcId="{F677AC3B-0E9F-4A21-9BF7-5778C9994C94}" destId="{1FFF8E31-A05B-4A2E-A957-966C2C7AD064}" srcOrd="0" destOrd="1" presId="urn:microsoft.com/office/officeart/2018/5/layout/CenteredIconLabelDescriptionList"/>
    <dgm:cxn modelId="{8DC17F86-1CAA-4E56-86A7-D87763406C62}" type="presOf" srcId="{19A82863-0921-4274-A891-180CADE0EB7E}" destId="{134F2E85-DC34-4AEE-9490-D26E840CA074}" srcOrd="0" destOrd="1" presId="urn:microsoft.com/office/officeart/2018/5/layout/CenteredIconLabelDescriptionList"/>
    <dgm:cxn modelId="{23AD1C8C-E018-4DCF-9887-2D47EE5A5D8C}" srcId="{56D06F87-D9DD-40C0-8B0D-7982887CD673}" destId="{F677AC3B-0E9F-4A21-9BF7-5778C9994C94}" srcOrd="1" destOrd="0" parTransId="{957D9854-EAED-4CC3-84BA-D332E6F0E255}" sibTransId="{4F324C82-6CB3-4DD2-B380-D928C449169A}"/>
    <dgm:cxn modelId="{E891698C-A8C9-4B7D-85F2-AEE9C6B4D018}" type="presOf" srcId="{55293758-6634-496B-B755-910E86EE6833}" destId="{6B1BF5A2-AE61-4704-A9D3-1BE218AC5305}" srcOrd="0" destOrd="2" presId="urn:microsoft.com/office/officeart/2018/5/layout/CenteredIconLabelDescriptionList"/>
    <dgm:cxn modelId="{D631BF8F-2C91-4B53-9009-EA8BA05C2707}" type="presOf" srcId="{568420A6-80FC-49AA-A027-312E1B53EC12}" destId="{B285A191-6411-4CD8-A51B-39E255E402C3}" srcOrd="0" destOrd="0" presId="urn:microsoft.com/office/officeart/2018/5/layout/CenteredIconLabelDescriptionList"/>
    <dgm:cxn modelId="{C812C5A4-DDA9-4A14-B099-4F57398E9E22}" srcId="{568420A6-80FC-49AA-A027-312E1B53EC12}" destId="{19A82863-0921-4274-A891-180CADE0EB7E}" srcOrd="1" destOrd="0" parTransId="{D0201D94-16AE-49B7-8233-1E7E07B2E1C7}" sibTransId="{6427D0DC-0785-4B8D-B70F-0548DF52A180}"/>
    <dgm:cxn modelId="{C870ADAB-161C-49B3-BCAE-7385B652AF02}" srcId="{B599A354-2449-4CEC-A20D-8FC2F2228AE6}" destId="{6333116F-83B1-4535-ACB5-59C56458B4FA}" srcOrd="3" destOrd="0" parTransId="{5D4368F6-FEF6-4389-AA36-DA65756FD91A}" sibTransId="{D400464D-A97F-40F4-892C-F1C90993FF82}"/>
    <dgm:cxn modelId="{6A723FB5-4F9F-48AE-8DC8-743AECB4B18D}" type="presOf" srcId="{B599A354-2449-4CEC-A20D-8FC2F2228AE6}" destId="{956BCC9E-3CD1-44AC-BF62-22E71B6CB0C6}" srcOrd="0" destOrd="0" presId="urn:microsoft.com/office/officeart/2018/5/layout/CenteredIconLabelDescriptionList"/>
    <dgm:cxn modelId="{1694ABBB-F714-4D9E-A0B4-DC99FB78BB6E}" srcId="{18F81EBE-2733-4169-AF57-BF423DD68468}" destId="{8B4D1341-87F9-4913-A579-2DCD6A08A28F}" srcOrd="1" destOrd="0" parTransId="{935E7B14-E84B-4659-8487-AD7A2FF1ECBB}" sibTransId="{A5B1D86D-B485-4C1C-A649-C827F7161417}"/>
    <dgm:cxn modelId="{860F34CA-9EAB-4EE3-A5D6-AC41E87F7365}" srcId="{6333116F-83B1-4535-ACB5-59C56458B4FA}" destId="{1AB86E3A-75FC-4AFA-8B6A-2444DAAFD0A1}" srcOrd="0" destOrd="0" parTransId="{0D225881-9EE8-4E52-8C7B-0FE39932B56B}" sibTransId="{41D84217-2446-469A-9F99-5A4215188F78}"/>
    <dgm:cxn modelId="{29972BCF-1202-4118-8A1D-604574987486}" srcId="{B599A354-2449-4CEC-A20D-8FC2F2228AE6}" destId="{568420A6-80FC-49AA-A027-312E1B53EC12}" srcOrd="1" destOrd="0" parTransId="{826B79DE-1761-4BB0-8AB4-231B4F476247}" sibTransId="{908BFF25-22E4-4A38-A8F8-02A3880DB0EF}"/>
    <dgm:cxn modelId="{C906ECD0-96BF-47C9-8613-7A9EE3E922E1}" srcId="{52C38F62-E966-4009-8EE3-596C0348212C}" destId="{55293758-6634-496B-B755-910E86EE6833}" srcOrd="2" destOrd="0" parTransId="{909EB8C3-01FE-491D-B7E6-FB3621C9D433}" sibTransId="{1B723F6E-B0CC-49C7-B68A-94D22BDCE6CC}"/>
    <dgm:cxn modelId="{2A84F0D0-0978-449A-80BE-C328B171F88C}" type="presOf" srcId="{56D06F87-D9DD-40C0-8B0D-7982887CD673}" destId="{C428AA6E-9FD0-4858-B78E-AD2AF23F3611}" srcOrd="0" destOrd="0" presId="urn:microsoft.com/office/officeart/2018/5/layout/CenteredIconLabelDescriptionList"/>
    <dgm:cxn modelId="{8E2F07D3-B5F0-481D-ACA2-1ED9FF3D4FFD}" type="presOf" srcId="{4F3F7E00-F454-4CAC-98AA-7B6AFB2CD249}" destId="{1FFF8E31-A05B-4A2E-A957-966C2C7AD064}" srcOrd="0" destOrd="0" presId="urn:microsoft.com/office/officeart/2018/5/layout/CenteredIconLabelDescriptionList"/>
    <dgm:cxn modelId="{72AF90D3-DDED-499E-9DC1-5E93F5F0545C}" srcId="{B599A354-2449-4CEC-A20D-8FC2F2228AE6}" destId="{56D06F87-D9DD-40C0-8B0D-7982887CD673}" srcOrd="0" destOrd="0" parTransId="{477D89D1-D055-4A58-9FC0-0844AB49F215}" sibTransId="{D30BD1F6-D9A1-4336-9F33-F048C865C9D4}"/>
    <dgm:cxn modelId="{E2342FDA-1302-4009-9C35-C1E3A2036799}" type="presOf" srcId="{0ECC6B6B-62FD-4D0B-B0EB-FE71A582FE51}" destId="{6B1BF5A2-AE61-4704-A9D3-1BE218AC5305}" srcOrd="0" destOrd="0" presId="urn:microsoft.com/office/officeart/2018/5/layout/CenteredIconLabelDescriptionList"/>
    <dgm:cxn modelId="{766308DE-F750-4198-861A-43CF6539FFD1}" type="presOf" srcId="{52C38F62-E966-4009-8EE3-596C0348212C}" destId="{1ED21919-CCDF-4514-8B39-1BCE3B162AAB}" srcOrd="0" destOrd="0" presId="urn:microsoft.com/office/officeart/2018/5/layout/CenteredIconLabelDescriptionList"/>
    <dgm:cxn modelId="{6550E3DF-B630-4CA2-B908-70B2BB985C5D}" type="presOf" srcId="{F75AFC02-3A5B-4DB0-AF8A-69C7F23E3583}" destId="{CA3D7122-6D33-44B8-8B60-E25FEBC4365F}" srcOrd="0" destOrd="0" presId="urn:microsoft.com/office/officeart/2018/5/layout/CenteredIconLabelDescriptionList"/>
    <dgm:cxn modelId="{CC1A5EEC-7481-4CA0-BC8C-23D281E6A2AD}" type="presOf" srcId="{B2FA7860-0C15-4F4B-A770-7B10B5F9B632}" destId="{134F2E85-DC34-4AEE-9490-D26E840CA074}" srcOrd="0" destOrd="2" presId="urn:microsoft.com/office/officeart/2018/5/layout/CenteredIconLabelDescriptionList"/>
    <dgm:cxn modelId="{4FCF41ED-EF04-4FA7-B3BB-4C1C01A5E1BE}" srcId="{52C38F62-E966-4009-8EE3-596C0348212C}" destId="{0ECC6B6B-62FD-4D0B-B0EB-FE71A582FE51}" srcOrd="0" destOrd="0" parTransId="{A17ED011-BC88-42F8-AE93-A244E7F6E60F}" sibTransId="{04955DE8-28C6-4782-8A6F-453B6CD04F7B}"/>
    <dgm:cxn modelId="{52EF42EF-8E02-4ED2-921C-14120FE2A25F}" srcId="{6333116F-83B1-4535-ACB5-59C56458B4FA}" destId="{3AA5F47A-7B3C-4AA8-ABA3-68D6F1261F38}" srcOrd="1" destOrd="0" parTransId="{FC280077-0281-49CA-975D-2067D547571C}" sibTransId="{B5A23B59-0D97-4491-B4D6-30DEB9AC380A}"/>
    <dgm:cxn modelId="{03E584F6-D882-4A67-8DCD-7622BF717390}" srcId="{18F81EBE-2733-4169-AF57-BF423DD68468}" destId="{F75AFC02-3A5B-4DB0-AF8A-69C7F23E3583}" srcOrd="0" destOrd="0" parTransId="{B095C414-A766-4BF7-9E59-04CA76DE7AF4}" sibTransId="{D75A2C96-8F80-48AC-8E0B-18CE41278C13}"/>
    <dgm:cxn modelId="{E5B876A3-3378-4BAF-AD3B-220F567385F6}" type="presParOf" srcId="{956BCC9E-3CD1-44AC-BF62-22E71B6CB0C6}" destId="{4F911A17-3A45-4A3A-B966-66353CDA5420}" srcOrd="0" destOrd="0" presId="urn:microsoft.com/office/officeart/2018/5/layout/CenteredIconLabelDescriptionList"/>
    <dgm:cxn modelId="{034FCB2C-9109-4D5C-BEA5-2A92DD0AC341}" type="presParOf" srcId="{4F911A17-3A45-4A3A-B966-66353CDA5420}" destId="{6C89BC13-CB9D-4E67-A554-0C1F05196067}" srcOrd="0" destOrd="0" presId="urn:microsoft.com/office/officeart/2018/5/layout/CenteredIconLabelDescriptionList"/>
    <dgm:cxn modelId="{3AC2B01E-98D6-4818-8C72-9949C3100152}" type="presParOf" srcId="{4F911A17-3A45-4A3A-B966-66353CDA5420}" destId="{0E052E35-B03F-4502-901C-CF123FA5A976}" srcOrd="1" destOrd="0" presId="urn:microsoft.com/office/officeart/2018/5/layout/CenteredIconLabelDescriptionList"/>
    <dgm:cxn modelId="{1AD047A5-D946-4F25-B028-0641FAB9F8BD}" type="presParOf" srcId="{4F911A17-3A45-4A3A-B966-66353CDA5420}" destId="{C428AA6E-9FD0-4858-B78E-AD2AF23F3611}" srcOrd="2" destOrd="0" presId="urn:microsoft.com/office/officeart/2018/5/layout/CenteredIconLabelDescriptionList"/>
    <dgm:cxn modelId="{87A37905-56CF-4182-9EA9-2C80EDA235CE}" type="presParOf" srcId="{4F911A17-3A45-4A3A-B966-66353CDA5420}" destId="{812F2B3A-921E-4F33-B742-D3E4AAB1229D}" srcOrd="3" destOrd="0" presId="urn:microsoft.com/office/officeart/2018/5/layout/CenteredIconLabelDescriptionList"/>
    <dgm:cxn modelId="{AC5D01F9-80C0-4941-982D-24AEEDB3C899}" type="presParOf" srcId="{4F911A17-3A45-4A3A-B966-66353CDA5420}" destId="{1FFF8E31-A05B-4A2E-A957-966C2C7AD064}" srcOrd="4" destOrd="0" presId="urn:microsoft.com/office/officeart/2018/5/layout/CenteredIconLabelDescriptionList"/>
    <dgm:cxn modelId="{DA37D3BD-C03E-4E32-97C1-71C1B8E0368A}" type="presParOf" srcId="{956BCC9E-3CD1-44AC-BF62-22E71B6CB0C6}" destId="{E19F86B3-547D-475C-8122-803C5C1B0EA0}" srcOrd="1" destOrd="0" presId="urn:microsoft.com/office/officeart/2018/5/layout/CenteredIconLabelDescriptionList"/>
    <dgm:cxn modelId="{27238765-3EFF-4A41-B032-E947889DB7F1}" type="presParOf" srcId="{956BCC9E-3CD1-44AC-BF62-22E71B6CB0C6}" destId="{F4E86757-38C4-4E5D-B1A7-4A1F96C275AA}" srcOrd="2" destOrd="0" presId="urn:microsoft.com/office/officeart/2018/5/layout/CenteredIconLabelDescriptionList"/>
    <dgm:cxn modelId="{4A7317C3-3B06-4985-B736-61B494BF1B06}" type="presParOf" srcId="{F4E86757-38C4-4E5D-B1A7-4A1F96C275AA}" destId="{798EFD99-F131-4C26-A835-BF8B4928DD27}" srcOrd="0" destOrd="0" presId="urn:microsoft.com/office/officeart/2018/5/layout/CenteredIconLabelDescriptionList"/>
    <dgm:cxn modelId="{95D9B15C-DCCD-454F-9F26-0D837C8FD90D}" type="presParOf" srcId="{F4E86757-38C4-4E5D-B1A7-4A1F96C275AA}" destId="{00FE7E8D-1C6D-4440-BB9A-82E17C8C6E83}" srcOrd="1" destOrd="0" presId="urn:microsoft.com/office/officeart/2018/5/layout/CenteredIconLabelDescriptionList"/>
    <dgm:cxn modelId="{82A9EBD9-F4A0-4526-8380-4EA084FA97B6}" type="presParOf" srcId="{F4E86757-38C4-4E5D-B1A7-4A1F96C275AA}" destId="{B285A191-6411-4CD8-A51B-39E255E402C3}" srcOrd="2" destOrd="0" presId="urn:microsoft.com/office/officeart/2018/5/layout/CenteredIconLabelDescriptionList"/>
    <dgm:cxn modelId="{EEDC2B52-548D-47AF-972B-DDCC31E47C22}" type="presParOf" srcId="{F4E86757-38C4-4E5D-B1A7-4A1F96C275AA}" destId="{550D3046-BA88-4708-93F5-7560467CB7A4}" srcOrd="3" destOrd="0" presId="urn:microsoft.com/office/officeart/2018/5/layout/CenteredIconLabelDescriptionList"/>
    <dgm:cxn modelId="{E1BEBE0D-A33B-401D-8279-0DA036DDA91B}" type="presParOf" srcId="{F4E86757-38C4-4E5D-B1A7-4A1F96C275AA}" destId="{134F2E85-DC34-4AEE-9490-D26E840CA074}" srcOrd="4" destOrd="0" presId="urn:microsoft.com/office/officeart/2018/5/layout/CenteredIconLabelDescriptionList"/>
    <dgm:cxn modelId="{7002AF6C-89AF-43B7-8D34-8FB4E82046BF}" type="presParOf" srcId="{956BCC9E-3CD1-44AC-BF62-22E71B6CB0C6}" destId="{994A8DE3-980B-4945-8A49-11A544D73DD2}" srcOrd="3" destOrd="0" presId="urn:microsoft.com/office/officeart/2018/5/layout/CenteredIconLabelDescriptionList"/>
    <dgm:cxn modelId="{4E5E6D22-34A4-4054-AE73-ADB242979AE5}" type="presParOf" srcId="{956BCC9E-3CD1-44AC-BF62-22E71B6CB0C6}" destId="{FBD346CE-CCCF-4E2F-B109-9BD2D6D8F135}" srcOrd="4" destOrd="0" presId="urn:microsoft.com/office/officeart/2018/5/layout/CenteredIconLabelDescriptionList"/>
    <dgm:cxn modelId="{E8FD41C0-A58D-4D0B-B8E9-686593F1E93F}" type="presParOf" srcId="{FBD346CE-CCCF-4E2F-B109-9BD2D6D8F135}" destId="{B40035E3-2852-4D96-9213-E237453AF7A2}" srcOrd="0" destOrd="0" presId="urn:microsoft.com/office/officeart/2018/5/layout/CenteredIconLabelDescriptionList"/>
    <dgm:cxn modelId="{11D59E2B-B0A7-4006-A219-10AD1E461C54}" type="presParOf" srcId="{FBD346CE-CCCF-4E2F-B109-9BD2D6D8F135}" destId="{66154D2C-B205-4AE2-8A00-E76431E2E36F}" srcOrd="1" destOrd="0" presId="urn:microsoft.com/office/officeart/2018/5/layout/CenteredIconLabelDescriptionList"/>
    <dgm:cxn modelId="{9B19A759-8948-46CD-9DFE-2D42D1544D4D}" type="presParOf" srcId="{FBD346CE-CCCF-4E2F-B109-9BD2D6D8F135}" destId="{1ED21919-CCDF-4514-8B39-1BCE3B162AAB}" srcOrd="2" destOrd="0" presId="urn:microsoft.com/office/officeart/2018/5/layout/CenteredIconLabelDescriptionList"/>
    <dgm:cxn modelId="{DB2EF5B0-C645-42AE-B423-1457564DDD8C}" type="presParOf" srcId="{FBD346CE-CCCF-4E2F-B109-9BD2D6D8F135}" destId="{7018173C-9E88-4A94-A9F5-288857731972}" srcOrd="3" destOrd="0" presId="urn:microsoft.com/office/officeart/2018/5/layout/CenteredIconLabelDescriptionList"/>
    <dgm:cxn modelId="{7B1A0037-8632-47FA-A24C-16A897487C94}" type="presParOf" srcId="{FBD346CE-CCCF-4E2F-B109-9BD2D6D8F135}" destId="{6B1BF5A2-AE61-4704-A9D3-1BE218AC5305}" srcOrd="4" destOrd="0" presId="urn:microsoft.com/office/officeart/2018/5/layout/CenteredIconLabelDescriptionList"/>
    <dgm:cxn modelId="{C0160729-4AAD-49CF-8C3D-4CC8176BDDF0}" type="presParOf" srcId="{956BCC9E-3CD1-44AC-BF62-22E71B6CB0C6}" destId="{456344AA-3AC9-41C6-A34C-D29234860339}" srcOrd="5" destOrd="0" presId="urn:microsoft.com/office/officeart/2018/5/layout/CenteredIconLabelDescriptionList"/>
    <dgm:cxn modelId="{11296DB9-CEF5-40D0-A3CD-E7626FF21A55}" type="presParOf" srcId="{956BCC9E-3CD1-44AC-BF62-22E71B6CB0C6}" destId="{8C02166C-C05E-4FE9-A8BE-E1583A2B0857}" srcOrd="6" destOrd="0" presId="urn:microsoft.com/office/officeart/2018/5/layout/CenteredIconLabelDescriptionList"/>
    <dgm:cxn modelId="{161C19DA-CC38-4E9A-A017-D7745FA9A875}" type="presParOf" srcId="{8C02166C-C05E-4FE9-A8BE-E1583A2B0857}" destId="{0D752F83-886D-4245-AEC2-24D0B15F5482}" srcOrd="0" destOrd="0" presId="urn:microsoft.com/office/officeart/2018/5/layout/CenteredIconLabelDescriptionList"/>
    <dgm:cxn modelId="{A38E29B0-D937-466B-B9DF-E93A13EC1E1E}" type="presParOf" srcId="{8C02166C-C05E-4FE9-A8BE-E1583A2B0857}" destId="{EF4FD786-7DF7-4A17-83D8-288AA71F827D}" srcOrd="1" destOrd="0" presId="urn:microsoft.com/office/officeart/2018/5/layout/CenteredIconLabelDescriptionList"/>
    <dgm:cxn modelId="{131BCD72-1775-4193-A6E7-8C8814D51A90}" type="presParOf" srcId="{8C02166C-C05E-4FE9-A8BE-E1583A2B0857}" destId="{538F5B6C-586C-4728-8E9D-C40C7269F68E}" srcOrd="2" destOrd="0" presId="urn:microsoft.com/office/officeart/2018/5/layout/CenteredIconLabelDescriptionList"/>
    <dgm:cxn modelId="{471055F7-27C9-41F0-AACD-65D99C6B1877}" type="presParOf" srcId="{8C02166C-C05E-4FE9-A8BE-E1583A2B0857}" destId="{8726D660-51B4-4E6A-99A5-FD7DEE0F72AD}" srcOrd="3" destOrd="0" presId="urn:microsoft.com/office/officeart/2018/5/layout/CenteredIconLabelDescriptionList"/>
    <dgm:cxn modelId="{836D3B01-0E69-4F14-8C2A-8FE7AB27489E}" type="presParOf" srcId="{8C02166C-C05E-4FE9-A8BE-E1583A2B0857}" destId="{948DB26D-F717-4AA3-8D60-BF6831D0EE4C}" srcOrd="4" destOrd="0" presId="urn:microsoft.com/office/officeart/2018/5/layout/CenteredIconLabelDescriptionList"/>
    <dgm:cxn modelId="{8EF0A8ED-D996-4C86-8AF7-1DCCEFC7040D}" type="presParOf" srcId="{956BCC9E-3CD1-44AC-BF62-22E71B6CB0C6}" destId="{75B00473-3A9C-44A6-AE4D-259542EB457B}" srcOrd="7" destOrd="0" presId="urn:microsoft.com/office/officeart/2018/5/layout/CenteredIconLabelDescriptionList"/>
    <dgm:cxn modelId="{46DB02DB-0D38-4D9F-A4E9-5C18E757456A}" type="presParOf" srcId="{956BCC9E-3CD1-44AC-BF62-22E71B6CB0C6}" destId="{39E55E04-6011-4A5C-A501-1DF4D707DCF1}" srcOrd="8" destOrd="0" presId="urn:microsoft.com/office/officeart/2018/5/layout/CenteredIconLabelDescriptionList"/>
    <dgm:cxn modelId="{6344C1EF-6B12-49B6-AB0C-076DA8E7D036}" type="presParOf" srcId="{39E55E04-6011-4A5C-A501-1DF4D707DCF1}" destId="{3758D2D5-B448-4F6C-BB65-8ABBA766FC6F}" srcOrd="0" destOrd="0" presId="urn:microsoft.com/office/officeart/2018/5/layout/CenteredIconLabelDescriptionList"/>
    <dgm:cxn modelId="{8F6BD02A-3861-42C6-8BEA-E2D9C096D5B5}" type="presParOf" srcId="{39E55E04-6011-4A5C-A501-1DF4D707DCF1}" destId="{52A1E78E-1ABD-44F0-94D9-B2C3AAB341FC}" srcOrd="1" destOrd="0" presId="urn:microsoft.com/office/officeart/2018/5/layout/CenteredIconLabelDescriptionList"/>
    <dgm:cxn modelId="{60F39E12-AB69-43DB-9EDB-B36AD0FE39E7}" type="presParOf" srcId="{39E55E04-6011-4A5C-A501-1DF4D707DCF1}" destId="{FA7B3F95-7AA7-48C3-8DED-D0B7BA298185}" srcOrd="2" destOrd="0" presId="urn:microsoft.com/office/officeart/2018/5/layout/CenteredIconLabelDescriptionList"/>
    <dgm:cxn modelId="{3C2F69E0-2A15-45C1-A5D1-B2D858627544}" type="presParOf" srcId="{39E55E04-6011-4A5C-A501-1DF4D707DCF1}" destId="{0F6645A3-76AB-4FD4-A745-A286F51C8170}" srcOrd="3" destOrd="0" presId="urn:microsoft.com/office/officeart/2018/5/layout/CenteredIconLabelDescriptionList"/>
    <dgm:cxn modelId="{DE430675-8601-43B1-A6C2-BB46EAABBF5A}" type="presParOf" srcId="{39E55E04-6011-4A5C-A501-1DF4D707DCF1}" destId="{CA3D7122-6D33-44B8-8B60-E25FEBC4365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B9411C-2BFF-49E0-92B6-F4CF32DD99CF}"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F092808A-B3A5-4D9C-9C14-AB8700CA607D}">
      <dgm:prSet/>
      <dgm:spPr/>
      <dgm:t>
        <a:bodyPr/>
        <a:lstStyle/>
        <a:p>
          <a:r>
            <a:rPr lang="en-IN"/>
            <a:t>PC optimum optional membership </a:t>
          </a:r>
          <a:endParaRPr lang="en-US"/>
        </a:p>
      </dgm:t>
    </dgm:pt>
    <dgm:pt modelId="{D26FFBDD-CC93-4C85-87A8-2FFAB73BDBDB}" type="parTrans" cxnId="{30E120A6-D7B6-411D-8677-AECEECC0BE44}">
      <dgm:prSet/>
      <dgm:spPr/>
      <dgm:t>
        <a:bodyPr/>
        <a:lstStyle/>
        <a:p>
          <a:endParaRPr lang="en-US"/>
        </a:p>
      </dgm:t>
    </dgm:pt>
    <dgm:pt modelId="{9C705F9C-6E8D-4EE9-9880-FFE43D209C3B}" type="sibTrans" cxnId="{30E120A6-D7B6-411D-8677-AECEECC0BE44}">
      <dgm:prSet/>
      <dgm:spPr/>
      <dgm:t>
        <a:bodyPr/>
        <a:lstStyle/>
        <a:p>
          <a:endParaRPr lang="en-US"/>
        </a:p>
      </dgm:t>
    </dgm:pt>
    <dgm:pt modelId="{B8F81719-5D80-4D40-B358-7BD5155D28F2}">
      <dgm:prSet/>
      <dgm:spPr/>
      <dgm:t>
        <a:bodyPr/>
        <a:lstStyle/>
        <a:p>
          <a:r>
            <a:rPr lang="en-IN"/>
            <a:t>Membership in just 1 click</a:t>
          </a:r>
          <a:endParaRPr lang="en-US"/>
        </a:p>
      </dgm:t>
    </dgm:pt>
    <dgm:pt modelId="{9AB2BB53-38B7-4CC0-B6A1-6E28C6FB650E}" type="parTrans" cxnId="{EF3E3589-9872-4712-AB3B-FFDB54CCF30F}">
      <dgm:prSet/>
      <dgm:spPr/>
      <dgm:t>
        <a:bodyPr/>
        <a:lstStyle/>
        <a:p>
          <a:endParaRPr lang="en-US"/>
        </a:p>
      </dgm:t>
    </dgm:pt>
    <dgm:pt modelId="{FF2DECAA-89F2-4AD2-8876-08D0182544E6}" type="sibTrans" cxnId="{EF3E3589-9872-4712-AB3B-FFDB54CCF30F}">
      <dgm:prSet/>
      <dgm:spPr/>
      <dgm:t>
        <a:bodyPr/>
        <a:lstStyle/>
        <a:p>
          <a:endParaRPr lang="en-US"/>
        </a:p>
      </dgm:t>
    </dgm:pt>
    <dgm:pt modelId="{951F694B-E24B-421C-9E00-B40AF64804B1}">
      <dgm:prSet/>
      <dgm:spPr/>
      <dgm:t>
        <a:bodyPr/>
        <a:lstStyle/>
        <a:p>
          <a:r>
            <a:rPr lang="en-IN"/>
            <a:t>Benefits of being a member </a:t>
          </a:r>
          <a:endParaRPr lang="en-US"/>
        </a:p>
      </dgm:t>
    </dgm:pt>
    <dgm:pt modelId="{FBD34F1A-E8CC-4E9B-B2C8-52225FDED3D9}" type="parTrans" cxnId="{75E82552-C188-4F17-A7F8-47DCE6C24B49}">
      <dgm:prSet/>
      <dgm:spPr/>
      <dgm:t>
        <a:bodyPr/>
        <a:lstStyle/>
        <a:p>
          <a:endParaRPr lang="en-US"/>
        </a:p>
      </dgm:t>
    </dgm:pt>
    <dgm:pt modelId="{6A8A7868-A72F-49FE-9D7F-DBBB37EE0FAB}" type="sibTrans" cxnId="{75E82552-C188-4F17-A7F8-47DCE6C24B49}">
      <dgm:prSet/>
      <dgm:spPr/>
      <dgm:t>
        <a:bodyPr/>
        <a:lstStyle/>
        <a:p>
          <a:endParaRPr lang="en-US"/>
        </a:p>
      </dgm:t>
    </dgm:pt>
    <dgm:pt modelId="{B373C91A-3C67-428D-ADF1-AFC5F3101CE7}">
      <dgm:prSet/>
      <dgm:spPr/>
      <dgm:t>
        <a:bodyPr/>
        <a:lstStyle/>
        <a:p>
          <a:r>
            <a:rPr lang="en-IN"/>
            <a:t>Explicit differences in member prices in certain products </a:t>
          </a:r>
          <a:endParaRPr lang="en-US"/>
        </a:p>
      </dgm:t>
    </dgm:pt>
    <dgm:pt modelId="{697C40D9-735C-4284-A908-F1F07A521DEC}" type="parTrans" cxnId="{AFB21B13-6949-4383-BBF3-BB6D6532B09D}">
      <dgm:prSet/>
      <dgm:spPr/>
      <dgm:t>
        <a:bodyPr/>
        <a:lstStyle/>
        <a:p>
          <a:endParaRPr lang="en-US"/>
        </a:p>
      </dgm:t>
    </dgm:pt>
    <dgm:pt modelId="{4F625757-F5C6-4D7D-BB87-A9BDC9920A3B}" type="sibTrans" cxnId="{AFB21B13-6949-4383-BBF3-BB6D6532B09D}">
      <dgm:prSet/>
      <dgm:spPr/>
      <dgm:t>
        <a:bodyPr/>
        <a:lstStyle/>
        <a:p>
          <a:endParaRPr lang="en-US"/>
        </a:p>
      </dgm:t>
    </dgm:pt>
    <dgm:pt modelId="{3DC8AD56-8712-4D88-A833-E33B8D6CCC8D}">
      <dgm:prSet/>
      <dgm:spPr/>
      <dgm:t>
        <a:bodyPr/>
        <a:lstStyle/>
        <a:p>
          <a:r>
            <a:rPr lang="en-IN"/>
            <a:t>Easy Cart update/ Checkout Process </a:t>
          </a:r>
          <a:endParaRPr lang="en-US"/>
        </a:p>
      </dgm:t>
    </dgm:pt>
    <dgm:pt modelId="{F71C610D-5026-4C36-8284-37720642E684}" type="parTrans" cxnId="{74B5AE71-95A8-4155-9671-DCC9936550F8}">
      <dgm:prSet/>
      <dgm:spPr/>
      <dgm:t>
        <a:bodyPr/>
        <a:lstStyle/>
        <a:p>
          <a:endParaRPr lang="en-US"/>
        </a:p>
      </dgm:t>
    </dgm:pt>
    <dgm:pt modelId="{FF71CDF3-9F96-41A5-9445-BDAEBCDF0736}" type="sibTrans" cxnId="{74B5AE71-95A8-4155-9671-DCC9936550F8}">
      <dgm:prSet/>
      <dgm:spPr/>
      <dgm:t>
        <a:bodyPr/>
        <a:lstStyle/>
        <a:p>
          <a:endParaRPr lang="en-US"/>
        </a:p>
      </dgm:t>
    </dgm:pt>
    <dgm:pt modelId="{5B9DA892-A6C1-4E47-8439-3CF0B9A3B47D}">
      <dgm:prSet/>
      <dgm:spPr/>
      <dgm:t>
        <a:bodyPr/>
        <a:lstStyle/>
        <a:p>
          <a:r>
            <a:rPr lang="en-IN"/>
            <a:t>Now, load time is faster and guest are welcome as well !</a:t>
          </a:r>
          <a:endParaRPr lang="en-US"/>
        </a:p>
      </dgm:t>
    </dgm:pt>
    <dgm:pt modelId="{483B7803-C780-4922-BDD2-2D67D1F14F56}" type="parTrans" cxnId="{F1408708-D50E-47FF-BC07-F21719362962}">
      <dgm:prSet/>
      <dgm:spPr/>
      <dgm:t>
        <a:bodyPr/>
        <a:lstStyle/>
        <a:p>
          <a:endParaRPr lang="en-US"/>
        </a:p>
      </dgm:t>
    </dgm:pt>
    <dgm:pt modelId="{53385424-2A22-4FAD-8746-97E41D4E13D3}" type="sibTrans" cxnId="{F1408708-D50E-47FF-BC07-F21719362962}">
      <dgm:prSet/>
      <dgm:spPr/>
      <dgm:t>
        <a:bodyPr/>
        <a:lstStyle/>
        <a:p>
          <a:endParaRPr lang="en-US"/>
        </a:p>
      </dgm:t>
    </dgm:pt>
    <dgm:pt modelId="{CBE9220C-3E59-4CA9-82B2-5516379785E7}">
      <dgm:prSet/>
      <dgm:spPr/>
      <dgm:t>
        <a:bodyPr/>
        <a:lstStyle/>
        <a:p>
          <a:r>
            <a:rPr lang="en-IN"/>
            <a:t>Merging all our brands under an umbrella </a:t>
          </a:r>
          <a:endParaRPr lang="en-US"/>
        </a:p>
      </dgm:t>
    </dgm:pt>
    <dgm:pt modelId="{F6583CC3-5FAA-48A2-9DCF-FF1D3EA1C6AE}" type="parTrans" cxnId="{24B9FF10-45CB-4DAC-968A-9EB53FD32A94}">
      <dgm:prSet/>
      <dgm:spPr/>
      <dgm:t>
        <a:bodyPr/>
        <a:lstStyle/>
        <a:p>
          <a:endParaRPr lang="en-US"/>
        </a:p>
      </dgm:t>
    </dgm:pt>
    <dgm:pt modelId="{51E9A069-728B-41CD-BEA6-230DC2947EB1}" type="sibTrans" cxnId="{24B9FF10-45CB-4DAC-968A-9EB53FD32A94}">
      <dgm:prSet/>
      <dgm:spPr/>
      <dgm:t>
        <a:bodyPr/>
        <a:lstStyle/>
        <a:p>
          <a:endParaRPr lang="en-US"/>
        </a:p>
      </dgm:t>
    </dgm:pt>
    <dgm:pt modelId="{9D8674D2-F0B3-4A95-A609-EC3F3818AA4E}">
      <dgm:prSet/>
      <dgm:spPr/>
      <dgm:t>
        <a:bodyPr/>
        <a:lstStyle/>
        <a:p>
          <a:r>
            <a:rPr lang="en-IN"/>
            <a:t>To retain a customer even  in out-of-stock situations. </a:t>
          </a:r>
          <a:endParaRPr lang="en-US"/>
        </a:p>
      </dgm:t>
    </dgm:pt>
    <dgm:pt modelId="{FD72E492-12F5-40D2-BE1A-F5A9175D4EDE}" type="parTrans" cxnId="{B57ABE6D-65B1-4500-90EE-60EFB18840F0}">
      <dgm:prSet/>
      <dgm:spPr/>
      <dgm:t>
        <a:bodyPr/>
        <a:lstStyle/>
        <a:p>
          <a:endParaRPr lang="en-US"/>
        </a:p>
      </dgm:t>
    </dgm:pt>
    <dgm:pt modelId="{6BD2530E-255E-431A-BF53-7FA0D1493089}" type="sibTrans" cxnId="{B57ABE6D-65B1-4500-90EE-60EFB18840F0}">
      <dgm:prSet/>
      <dgm:spPr/>
      <dgm:t>
        <a:bodyPr/>
        <a:lstStyle/>
        <a:p>
          <a:endParaRPr lang="en-US"/>
        </a:p>
      </dgm:t>
    </dgm:pt>
    <dgm:pt modelId="{152F6C1F-9A82-462D-8A1A-A9EF58CA0785}" type="pres">
      <dgm:prSet presAssocID="{C8B9411C-2BFF-49E0-92B6-F4CF32DD99CF}" presName="Name0" presStyleCnt="0">
        <dgm:presLayoutVars>
          <dgm:dir/>
          <dgm:animLvl val="lvl"/>
          <dgm:resizeHandles val="exact"/>
        </dgm:presLayoutVars>
      </dgm:prSet>
      <dgm:spPr/>
    </dgm:pt>
    <dgm:pt modelId="{570FDB94-79A6-4A58-941B-805CCD3B829B}" type="pres">
      <dgm:prSet presAssocID="{CBE9220C-3E59-4CA9-82B2-5516379785E7}" presName="boxAndChildren" presStyleCnt="0"/>
      <dgm:spPr/>
    </dgm:pt>
    <dgm:pt modelId="{CFA9DC1E-847D-47B8-A9FB-65FAE0F147D0}" type="pres">
      <dgm:prSet presAssocID="{CBE9220C-3E59-4CA9-82B2-5516379785E7}" presName="parentTextBox" presStyleLbl="alignNode1" presStyleIdx="0" presStyleCnt="4"/>
      <dgm:spPr/>
    </dgm:pt>
    <dgm:pt modelId="{6C8B1FA1-201C-4AC4-9AE7-895E8FE82CD2}" type="pres">
      <dgm:prSet presAssocID="{CBE9220C-3E59-4CA9-82B2-5516379785E7}" presName="descendantBox" presStyleLbl="bgAccFollowNode1" presStyleIdx="0" presStyleCnt="4"/>
      <dgm:spPr/>
    </dgm:pt>
    <dgm:pt modelId="{E6F0D582-724B-45FD-8480-D21FFA36FD33}" type="pres">
      <dgm:prSet presAssocID="{FF71CDF3-9F96-41A5-9445-BDAEBCDF0736}" presName="sp" presStyleCnt="0"/>
      <dgm:spPr/>
    </dgm:pt>
    <dgm:pt modelId="{6CF86B01-5845-4BC5-9EC4-F9AA8DB48F8D}" type="pres">
      <dgm:prSet presAssocID="{3DC8AD56-8712-4D88-A833-E33B8D6CCC8D}" presName="arrowAndChildren" presStyleCnt="0"/>
      <dgm:spPr/>
    </dgm:pt>
    <dgm:pt modelId="{172F625B-B16E-4161-9C7A-880A9A5E6F48}" type="pres">
      <dgm:prSet presAssocID="{3DC8AD56-8712-4D88-A833-E33B8D6CCC8D}" presName="parentTextArrow" presStyleLbl="node1" presStyleIdx="0" presStyleCnt="0"/>
      <dgm:spPr/>
    </dgm:pt>
    <dgm:pt modelId="{7848CE41-7B42-4061-A8DA-D291F47D6C22}" type="pres">
      <dgm:prSet presAssocID="{3DC8AD56-8712-4D88-A833-E33B8D6CCC8D}" presName="arrow" presStyleLbl="alignNode1" presStyleIdx="1" presStyleCnt="4"/>
      <dgm:spPr/>
    </dgm:pt>
    <dgm:pt modelId="{198CA454-0F18-4763-8B54-AEA0CAF59A38}" type="pres">
      <dgm:prSet presAssocID="{3DC8AD56-8712-4D88-A833-E33B8D6CCC8D}" presName="descendantArrow" presStyleLbl="bgAccFollowNode1" presStyleIdx="1" presStyleCnt="4"/>
      <dgm:spPr/>
    </dgm:pt>
    <dgm:pt modelId="{7D635EED-9613-461E-9B57-668ED65E9367}" type="pres">
      <dgm:prSet presAssocID="{6A8A7868-A72F-49FE-9D7F-DBBB37EE0FAB}" presName="sp" presStyleCnt="0"/>
      <dgm:spPr/>
    </dgm:pt>
    <dgm:pt modelId="{1A863DE1-C749-45D8-BE80-1869C11437E7}" type="pres">
      <dgm:prSet presAssocID="{951F694B-E24B-421C-9E00-B40AF64804B1}" presName="arrowAndChildren" presStyleCnt="0"/>
      <dgm:spPr/>
    </dgm:pt>
    <dgm:pt modelId="{1C537B9F-4E21-477F-81A6-661DE3A7B228}" type="pres">
      <dgm:prSet presAssocID="{951F694B-E24B-421C-9E00-B40AF64804B1}" presName="parentTextArrow" presStyleLbl="node1" presStyleIdx="0" presStyleCnt="0"/>
      <dgm:spPr/>
    </dgm:pt>
    <dgm:pt modelId="{32292861-1964-4287-8DC4-84AF0E0EEEE0}" type="pres">
      <dgm:prSet presAssocID="{951F694B-E24B-421C-9E00-B40AF64804B1}" presName="arrow" presStyleLbl="alignNode1" presStyleIdx="2" presStyleCnt="4"/>
      <dgm:spPr/>
    </dgm:pt>
    <dgm:pt modelId="{79DEC7BC-7D2F-4684-81C5-DB998D384C73}" type="pres">
      <dgm:prSet presAssocID="{951F694B-E24B-421C-9E00-B40AF64804B1}" presName="descendantArrow" presStyleLbl="bgAccFollowNode1" presStyleIdx="2" presStyleCnt="4"/>
      <dgm:spPr/>
    </dgm:pt>
    <dgm:pt modelId="{3FD6D9FC-04C4-41D5-94CA-809841D4AA90}" type="pres">
      <dgm:prSet presAssocID="{9C705F9C-6E8D-4EE9-9880-FFE43D209C3B}" presName="sp" presStyleCnt="0"/>
      <dgm:spPr/>
    </dgm:pt>
    <dgm:pt modelId="{5D7D61D5-77F3-4522-859B-C246FA5043B5}" type="pres">
      <dgm:prSet presAssocID="{F092808A-B3A5-4D9C-9C14-AB8700CA607D}" presName="arrowAndChildren" presStyleCnt="0"/>
      <dgm:spPr/>
    </dgm:pt>
    <dgm:pt modelId="{BEB19032-1993-4E83-9C3F-FB42CAE8E30D}" type="pres">
      <dgm:prSet presAssocID="{F092808A-B3A5-4D9C-9C14-AB8700CA607D}" presName="parentTextArrow" presStyleLbl="node1" presStyleIdx="0" presStyleCnt="0"/>
      <dgm:spPr/>
    </dgm:pt>
    <dgm:pt modelId="{DB06C326-2266-4F09-A408-18ECA61DD0D5}" type="pres">
      <dgm:prSet presAssocID="{F092808A-B3A5-4D9C-9C14-AB8700CA607D}" presName="arrow" presStyleLbl="alignNode1" presStyleIdx="3" presStyleCnt="4"/>
      <dgm:spPr/>
    </dgm:pt>
    <dgm:pt modelId="{4F2C7DCF-9A54-4A88-94A7-426B910A1701}" type="pres">
      <dgm:prSet presAssocID="{F092808A-B3A5-4D9C-9C14-AB8700CA607D}" presName="descendantArrow" presStyleLbl="bgAccFollowNode1" presStyleIdx="3" presStyleCnt="4"/>
      <dgm:spPr/>
    </dgm:pt>
  </dgm:ptLst>
  <dgm:cxnLst>
    <dgm:cxn modelId="{F1408708-D50E-47FF-BC07-F21719362962}" srcId="{3DC8AD56-8712-4D88-A833-E33B8D6CCC8D}" destId="{5B9DA892-A6C1-4E47-8439-3CF0B9A3B47D}" srcOrd="0" destOrd="0" parTransId="{483B7803-C780-4922-BDD2-2D67D1F14F56}" sibTransId="{53385424-2A22-4FAD-8746-97E41D4E13D3}"/>
    <dgm:cxn modelId="{24B9FF10-45CB-4DAC-968A-9EB53FD32A94}" srcId="{C8B9411C-2BFF-49E0-92B6-F4CF32DD99CF}" destId="{CBE9220C-3E59-4CA9-82B2-5516379785E7}" srcOrd="3" destOrd="0" parTransId="{F6583CC3-5FAA-48A2-9DCF-FF1D3EA1C6AE}" sibTransId="{51E9A069-728B-41CD-BEA6-230DC2947EB1}"/>
    <dgm:cxn modelId="{AFB21B13-6949-4383-BBF3-BB6D6532B09D}" srcId="{951F694B-E24B-421C-9E00-B40AF64804B1}" destId="{B373C91A-3C67-428D-ADF1-AFC5F3101CE7}" srcOrd="0" destOrd="0" parTransId="{697C40D9-735C-4284-A908-F1F07A521DEC}" sibTransId="{4F625757-F5C6-4D7D-BB87-A9BDC9920A3B}"/>
    <dgm:cxn modelId="{5C5CAA15-1D1C-423D-99C0-9685762277AF}" type="presOf" srcId="{F092808A-B3A5-4D9C-9C14-AB8700CA607D}" destId="{DB06C326-2266-4F09-A408-18ECA61DD0D5}" srcOrd="1" destOrd="0" presId="urn:microsoft.com/office/officeart/2016/7/layout/VerticalDownArrowProcess"/>
    <dgm:cxn modelId="{63CF0225-55BA-4D24-A893-A0CA388E027A}" type="presOf" srcId="{9D8674D2-F0B3-4A95-A609-EC3F3818AA4E}" destId="{6C8B1FA1-201C-4AC4-9AE7-895E8FE82CD2}" srcOrd="0" destOrd="0" presId="urn:microsoft.com/office/officeart/2016/7/layout/VerticalDownArrowProcess"/>
    <dgm:cxn modelId="{8670D040-2E11-4C80-92F1-F3757191DB84}" type="presOf" srcId="{5B9DA892-A6C1-4E47-8439-3CF0B9A3B47D}" destId="{198CA454-0F18-4763-8B54-AEA0CAF59A38}" srcOrd="0" destOrd="0" presId="urn:microsoft.com/office/officeart/2016/7/layout/VerticalDownArrowProcess"/>
    <dgm:cxn modelId="{4F5BD35C-9D0A-4114-BE8E-CEF6C0098355}" type="presOf" srcId="{C8B9411C-2BFF-49E0-92B6-F4CF32DD99CF}" destId="{152F6C1F-9A82-462D-8A1A-A9EF58CA0785}" srcOrd="0" destOrd="0" presId="urn:microsoft.com/office/officeart/2016/7/layout/VerticalDownArrowProcess"/>
    <dgm:cxn modelId="{5710B55D-96E6-431C-AF23-7CA4F3BA43B1}" type="presOf" srcId="{951F694B-E24B-421C-9E00-B40AF64804B1}" destId="{1C537B9F-4E21-477F-81A6-661DE3A7B228}" srcOrd="0" destOrd="0" presId="urn:microsoft.com/office/officeart/2016/7/layout/VerticalDownArrowProcess"/>
    <dgm:cxn modelId="{49355E44-C91E-4FF2-B5CF-D6369A2D737A}" type="presOf" srcId="{F092808A-B3A5-4D9C-9C14-AB8700CA607D}" destId="{BEB19032-1993-4E83-9C3F-FB42CAE8E30D}" srcOrd="0" destOrd="0" presId="urn:microsoft.com/office/officeart/2016/7/layout/VerticalDownArrowProcess"/>
    <dgm:cxn modelId="{9CCE9C68-E0B6-42DA-9360-8C63ECE05AB1}" type="presOf" srcId="{CBE9220C-3E59-4CA9-82B2-5516379785E7}" destId="{CFA9DC1E-847D-47B8-A9FB-65FAE0F147D0}" srcOrd="0" destOrd="0" presId="urn:microsoft.com/office/officeart/2016/7/layout/VerticalDownArrowProcess"/>
    <dgm:cxn modelId="{B57ABE6D-65B1-4500-90EE-60EFB18840F0}" srcId="{CBE9220C-3E59-4CA9-82B2-5516379785E7}" destId="{9D8674D2-F0B3-4A95-A609-EC3F3818AA4E}" srcOrd="0" destOrd="0" parTransId="{FD72E492-12F5-40D2-BE1A-F5A9175D4EDE}" sibTransId="{6BD2530E-255E-431A-BF53-7FA0D1493089}"/>
    <dgm:cxn modelId="{74B5AE71-95A8-4155-9671-DCC9936550F8}" srcId="{C8B9411C-2BFF-49E0-92B6-F4CF32DD99CF}" destId="{3DC8AD56-8712-4D88-A833-E33B8D6CCC8D}" srcOrd="2" destOrd="0" parTransId="{F71C610D-5026-4C36-8284-37720642E684}" sibTransId="{FF71CDF3-9F96-41A5-9445-BDAEBCDF0736}"/>
    <dgm:cxn modelId="{75E82552-C188-4F17-A7F8-47DCE6C24B49}" srcId="{C8B9411C-2BFF-49E0-92B6-F4CF32DD99CF}" destId="{951F694B-E24B-421C-9E00-B40AF64804B1}" srcOrd="1" destOrd="0" parTransId="{FBD34F1A-E8CC-4E9B-B2C8-52225FDED3D9}" sibTransId="{6A8A7868-A72F-49FE-9D7F-DBBB37EE0FAB}"/>
    <dgm:cxn modelId="{EF3E3589-9872-4712-AB3B-FFDB54CCF30F}" srcId="{F092808A-B3A5-4D9C-9C14-AB8700CA607D}" destId="{B8F81719-5D80-4D40-B358-7BD5155D28F2}" srcOrd="0" destOrd="0" parTransId="{9AB2BB53-38B7-4CC0-B6A1-6E28C6FB650E}" sibTransId="{FF2DECAA-89F2-4AD2-8876-08D0182544E6}"/>
    <dgm:cxn modelId="{35B6A49E-0176-48E9-8557-8DB3FEFABE00}" type="presOf" srcId="{951F694B-E24B-421C-9E00-B40AF64804B1}" destId="{32292861-1964-4287-8DC4-84AF0E0EEEE0}" srcOrd="1" destOrd="0" presId="urn:microsoft.com/office/officeart/2016/7/layout/VerticalDownArrowProcess"/>
    <dgm:cxn modelId="{30E120A6-D7B6-411D-8677-AECEECC0BE44}" srcId="{C8B9411C-2BFF-49E0-92B6-F4CF32DD99CF}" destId="{F092808A-B3A5-4D9C-9C14-AB8700CA607D}" srcOrd="0" destOrd="0" parTransId="{D26FFBDD-CC93-4C85-87A8-2FFAB73BDBDB}" sibTransId="{9C705F9C-6E8D-4EE9-9880-FFE43D209C3B}"/>
    <dgm:cxn modelId="{BD1206BE-5DB8-4A96-AAF7-E3CC05EE00B4}" type="presOf" srcId="{3DC8AD56-8712-4D88-A833-E33B8D6CCC8D}" destId="{172F625B-B16E-4161-9C7A-880A9A5E6F48}" srcOrd="0" destOrd="0" presId="urn:microsoft.com/office/officeart/2016/7/layout/VerticalDownArrowProcess"/>
    <dgm:cxn modelId="{43E63EC2-95B8-4263-A318-5459B2B180D9}" type="presOf" srcId="{B8F81719-5D80-4D40-B358-7BD5155D28F2}" destId="{4F2C7DCF-9A54-4A88-94A7-426B910A1701}" srcOrd="0" destOrd="0" presId="urn:microsoft.com/office/officeart/2016/7/layout/VerticalDownArrowProcess"/>
    <dgm:cxn modelId="{C57881C6-284E-482C-A396-2E6ABAC12142}" type="presOf" srcId="{3DC8AD56-8712-4D88-A833-E33B8D6CCC8D}" destId="{7848CE41-7B42-4061-A8DA-D291F47D6C22}" srcOrd="1" destOrd="0" presId="urn:microsoft.com/office/officeart/2016/7/layout/VerticalDownArrowProcess"/>
    <dgm:cxn modelId="{8C95AEEF-CF8E-4ECF-A4D7-969D30E3F421}" type="presOf" srcId="{B373C91A-3C67-428D-ADF1-AFC5F3101CE7}" destId="{79DEC7BC-7D2F-4684-81C5-DB998D384C73}" srcOrd="0" destOrd="0" presId="urn:microsoft.com/office/officeart/2016/7/layout/VerticalDownArrowProcess"/>
    <dgm:cxn modelId="{EDBE30E1-9962-488D-B095-C4054BE2E415}" type="presParOf" srcId="{152F6C1F-9A82-462D-8A1A-A9EF58CA0785}" destId="{570FDB94-79A6-4A58-941B-805CCD3B829B}" srcOrd="0" destOrd="0" presId="urn:microsoft.com/office/officeart/2016/7/layout/VerticalDownArrowProcess"/>
    <dgm:cxn modelId="{A1AF959F-BBBF-44C7-A288-6E43AB8B333A}" type="presParOf" srcId="{570FDB94-79A6-4A58-941B-805CCD3B829B}" destId="{CFA9DC1E-847D-47B8-A9FB-65FAE0F147D0}" srcOrd="0" destOrd="0" presId="urn:microsoft.com/office/officeart/2016/7/layout/VerticalDownArrowProcess"/>
    <dgm:cxn modelId="{B746BCB9-F656-4272-A09B-FD266A6C75A4}" type="presParOf" srcId="{570FDB94-79A6-4A58-941B-805CCD3B829B}" destId="{6C8B1FA1-201C-4AC4-9AE7-895E8FE82CD2}" srcOrd="1" destOrd="0" presId="urn:microsoft.com/office/officeart/2016/7/layout/VerticalDownArrowProcess"/>
    <dgm:cxn modelId="{6A39E94E-F79B-428C-BAD5-E368306A2B4E}" type="presParOf" srcId="{152F6C1F-9A82-462D-8A1A-A9EF58CA0785}" destId="{E6F0D582-724B-45FD-8480-D21FFA36FD33}" srcOrd="1" destOrd="0" presId="urn:microsoft.com/office/officeart/2016/7/layout/VerticalDownArrowProcess"/>
    <dgm:cxn modelId="{A972D55D-58CF-4C2F-8CBB-7D2BD569FC97}" type="presParOf" srcId="{152F6C1F-9A82-462D-8A1A-A9EF58CA0785}" destId="{6CF86B01-5845-4BC5-9EC4-F9AA8DB48F8D}" srcOrd="2" destOrd="0" presId="urn:microsoft.com/office/officeart/2016/7/layout/VerticalDownArrowProcess"/>
    <dgm:cxn modelId="{48DB838D-F706-491C-A051-ED5DDEB00BC4}" type="presParOf" srcId="{6CF86B01-5845-4BC5-9EC4-F9AA8DB48F8D}" destId="{172F625B-B16E-4161-9C7A-880A9A5E6F48}" srcOrd="0" destOrd="0" presId="urn:microsoft.com/office/officeart/2016/7/layout/VerticalDownArrowProcess"/>
    <dgm:cxn modelId="{335E9DD4-C26D-43A6-8E6C-B4B5987C75EA}" type="presParOf" srcId="{6CF86B01-5845-4BC5-9EC4-F9AA8DB48F8D}" destId="{7848CE41-7B42-4061-A8DA-D291F47D6C22}" srcOrd="1" destOrd="0" presId="urn:microsoft.com/office/officeart/2016/7/layout/VerticalDownArrowProcess"/>
    <dgm:cxn modelId="{6C311D71-D5B5-4816-96DF-894935CFC17E}" type="presParOf" srcId="{6CF86B01-5845-4BC5-9EC4-F9AA8DB48F8D}" destId="{198CA454-0F18-4763-8B54-AEA0CAF59A38}" srcOrd="2" destOrd="0" presId="urn:microsoft.com/office/officeart/2016/7/layout/VerticalDownArrowProcess"/>
    <dgm:cxn modelId="{80833A97-D533-4335-A5AA-58F54E081AE6}" type="presParOf" srcId="{152F6C1F-9A82-462D-8A1A-A9EF58CA0785}" destId="{7D635EED-9613-461E-9B57-668ED65E9367}" srcOrd="3" destOrd="0" presId="urn:microsoft.com/office/officeart/2016/7/layout/VerticalDownArrowProcess"/>
    <dgm:cxn modelId="{AB56EB99-CA27-417F-9177-DFD58C500D67}" type="presParOf" srcId="{152F6C1F-9A82-462D-8A1A-A9EF58CA0785}" destId="{1A863DE1-C749-45D8-BE80-1869C11437E7}" srcOrd="4" destOrd="0" presId="urn:microsoft.com/office/officeart/2016/7/layout/VerticalDownArrowProcess"/>
    <dgm:cxn modelId="{F88BBB02-1228-4542-B245-B9B17832A568}" type="presParOf" srcId="{1A863DE1-C749-45D8-BE80-1869C11437E7}" destId="{1C537B9F-4E21-477F-81A6-661DE3A7B228}" srcOrd="0" destOrd="0" presId="urn:microsoft.com/office/officeart/2016/7/layout/VerticalDownArrowProcess"/>
    <dgm:cxn modelId="{2D12F528-0EFD-4E7C-8DD4-64A0227923EE}" type="presParOf" srcId="{1A863DE1-C749-45D8-BE80-1869C11437E7}" destId="{32292861-1964-4287-8DC4-84AF0E0EEEE0}" srcOrd="1" destOrd="0" presId="urn:microsoft.com/office/officeart/2016/7/layout/VerticalDownArrowProcess"/>
    <dgm:cxn modelId="{49206126-CAD2-4F52-B5C1-689AAA33E624}" type="presParOf" srcId="{1A863DE1-C749-45D8-BE80-1869C11437E7}" destId="{79DEC7BC-7D2F-4684-81C5-DB998D384C73}" srcOrd="2" destOrd="0" presId="urn:microsoft.com/office/officeart/2016/7/layout/VerticalDownArrowProcess"/>
    <dgm:cxn modelId="{49D30090-C80E-4323-BB31-C05954356235}" type="presParOf" srcId="{152F6C1F-9A82-462D-8A1A-A9EF58CA0785}" destId="{3FD6D9FC-04C4-41D5-94CA-809841D4AA90}" srcOrd="5" destOrd="0" presId="urn:microsoft.com/office/officeart/2016/7/layout/VerticalDownArrowProcess"/>
    <dgm:cxn modelId="{41C38902-9BD7-493B-8121-129AA3DF8522}" type="presParOf" srcId="{152F6C1F-9A82-462D-8A1A-A9EF58CA0785}" destId="{5D7D61D5-77F3-4522-859B-C246FA5043B5}" srcOrd="6" destOrd="0" presId="urn:microsoft.com/office/officeart/2016/7/layout/VerticalDownArrowProcess"/>
    <dgm:cxn modelId="{9EA4D2D5-2EED-4ACD-B142-18BEF3A3659B}" type="presParOf" srcId="{5D7D61D5-77F3-4522-859B-C246FA5043B5}" destId="{BEB19032-1993-4E83-9C3F-FB42CAE8E30D}" srcOrd="0" destOrd="0" presId="urn:microsoft.com/office/officeart/2016/7/layout/VerticalDownArrowProcess"/>
    <dgm:cxn modelId="{B07C7D57-8F5D-4986-9C1B-D0A805741315}" type="presParOf" srcId="{5D7D61D5-77F3-4522-859B-C246FA5043B5}" destId="{DB06C326-2266-4F09-A408-18ECA61DD0D5}" srcOrd="1" destOrd="0" presId="urn:microsoft.com/office/officeart/2016/7/layout/VerticalDownArrowProcess"/>
    <dgm:cxn modelId="{802BD4EA-F606-4ED3-B0C2-3BBE9ABCC8E9}" type="presParOf" srcId="{5D7D61D5-77F3-4522-859B-C246FA5043B5}" destId="{4F2C7DCF-9A54-4A88-94A7-426B910A170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DBCC7-DACE-4144-8AE4-EE1E60247429}">
      <dsp:nvSpPr>
        <dsp:cNvPr id="0" name=""/>
        <dsp:cNvSpPr/>
      </dsp:nvSpPr>
      <dsp:spPr>
        <a:xfrm>
          <a:off x="602725" y="968377"/>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58A343-5B3C-4BF4-8D90-F799493E4D66}">
      <dsp:nvSpPr>
        <dsp:cNvPr id="0" name=""/>
        <dsp:cNvSpPr/>
      </dsp:nvSpPr>
      <dsp:spPr>
        <a:xfrm>
          <a:off x="3557" y="171751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IN" sz="1800" kern="1200"/>
            <a:t>Scope’s Focus</a:t>
          </a:r>
        </a:p>
      </dsp:txBody>
      <dsp:txXfrm>
        <a:off x="3557" y="1717514"/>
        <a:ext cx="1843593" cy="276539"/>
      </dsp:txXfrm>
    </dsp:sp>
    <dsp:sp modelId="{57D5BC24-6704-4B5D-AF12-790F8A880D50}">
      <dsp:nvSpPr>
        <dsp:cNvPr id="0" name=""/>
        <dsp:cNvSpPr/>
      </dsp:nvSpPr>
      <dsp:spPr>
        <a:xfrm>
          <a:off x="3557" y="2042368"/>
          <a:ext cx="1843593" cy="1341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kern="1200"/>
            <a:t>Seamless order management </a:t>
          </a:r>
        </a:p>
        <a:p>
          <a:pPr marL="0" lvl="0" indent="0" algn="ctr" defTabSz="622300">
            <a:lnSpc>
              <a:spcPct val="90000"/>
            </a:lnSpc>
            <a:spcBef>
              <a:spcPct val="0"/>
            </a:spcBef>
            <a:spcAft>
              <a:spcPct val="35000"/>
            </a:spcAft>
            <a:buNone/>
          </a:pPr>
          <a:r>
            <a:rPr lang="en-IN" sz="1400" kern="1200"/>
            <a:t>Smooth payment processing </a:t>
          </a:r>
        </a:p>
        <a:p>
          <a:pPr marL="0" lvl="0" indent="0" algn="ctr" defTabSz="622300">
            <a:lnSpc>
              <a:spcPct val="90000"/>
            </a:lnSpc>
            <a:spcBef>
              <a:spcPct val="0"/>
            </a:spcBef>
            <a:spcAft>
              <a:spcPct val="35000"/>
            </a:spcAft>
            <a:buNone/>
          </a:pPr>
          <a:r>
            <a:rPr lang="en-IN" sz="1400" kern="1200"/>
            <a:t>Robust PC Optimum integration</a:t>
          </a:r>
        </a:p>
      </dsp:txBody>
      <dsp:txXfrm>
        <a:off x="3557" y="2042368"/>
        <a:ext cx="1843593" cy="1341797"/>
      </dsp:txXfrm>
    </dsp:sp>
    <dsp:sp modelId="{23D3F3AC-F3B6-4401-B0D0-5348D4A731E4}">
      <dsp:nvSpPr>
        <dsp:cNvPr id="0" name=""/>
        <dsp:cNvSpPr/>
      </dsp:nvSpPr>
      <dsp:spPr>
        <a:xfrm>
          <a:off x="2768948" y="968377"/>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73A6C-0089-437E-993F-1CC72D2B4EC9}">
      <dsp:nvSpPr>
        <dsp:cNvPr id="0" name=""/>
        <dsp:cNvSpPr/>
      </dsp:nvSpPr>
      <dsp:spPr>
        <a:xfrm>
          <a:off x="2169780" y="171751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IN" sz="1800" kern="1200"/>
            <a:t>Testing Levels</a:t>
          </a:r>
        </a:p>
      </dsp:txBody>
      <dsp:txXfrm>
        <a:off x="2169780" y="1717514"/>
        <a:ext cx="1843593" cy="276539"/>
      </dsp:txXfrm>
    </dsp:sp>
    <dsp:sp modelId="{30839B70-DDE3-43BA-97A5-4BF04B436DB6}">
      <dsp:nvSpPr>
        <dsp:cNvPr id="0" name=""/>
        <dsp:cNvSpPr/>
      </dsp:nvSpPr>
      <dsp:spPr>
        <a:xfrm>
          <a:off x="2169780" y="2042368"/>
          <a:ext cx="1843593" cy="1341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kern="1200"/>
            <a:t>Unit Testing </a:t>
          </a:r>
        </a:p>
        <a:p>
          <a:pPr marL="0" lvl="0" indent="0" algn="ctr" defTabSz="622300">
            <a:lnSpc>
              <a:spcPct val="90000"/>
            </a:lnSpc>
            <a:spcBef>
              <a:spcPct val="0"/>
            </a:spcBef>
            <a:spcAft>
              <a:spcPct val="35000"/>
            </a:spcAft>
            <a:buNone/>
          </a:pPr>
          <a:r>
            <a:rPr lang="en-IN" sz="1400" kern="1200"/>
            <a:t>Integration Testing </a:t>
          </a:r>
        </a:p>
        <a:p>
          <a:pPr marL="0" lvl="0" indent="0" algn="ctr" defTabSz="622300">
            <a:lnSpc>
              <a:spcPct val="90000"/>
            </a:lnSpc>
            <a:spcBef>
              <a:spcPct val="0"/>
            </a:spcBef>
            <a:spcAft>
              <a:spcPct val="35000"/>
            </a:spcAft>
            <a:buNone/>
          </a:pPr>
          <a:r>
            <a:rPr lang="en-IN" sz="1400" kern="1200"/>
            <a:t>System Testing </a:t>
          </a:r>
        </a:p>
        <a:p>
          <a:pPr marL="0" lvl="0" indent="0" algn="ctr" defTabSz="622300">
            <a:lnSpc>
              <a:spcPct val="90000"/>
            </a:lnSpc>
            <a:spcBef>
              <a:spcPct val="0"/>
            </a:spcBef>
            <a:spcAft>
              <a:spcPct val="35000"/>
            </a:spcAft>
            <a:buNone/>
          </a:pPr>
          <a:r>
            <a:rPr lang="en-IN" sz="1400" kern="1200"/>
            <a:t>User Acceptance Testing (UAT)</a:t>
          </a:r>
        </a:p>
      </dsp:txBody>
      <dsp:txXfrm>
        <a:off x="2169780" y="2042368"/>
        <a:ext cx="1843593" cy="1341797"/>
      </dsp:txXfrm>
    </dsp:sp>
    <dsp:sp modelId="{CB56E12A-3B68-426E-AFAB-444B367669BD}">
      <dsp:nvSpPr>
        <dsp:cNvPr id="0" name=""/>
        <dsp:cNvSpPr/>
      </dsp:nvSpPr>
      <dsp:spPr>
        <a:xfrm>
          <a:off x="4935171" y="968377"/>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A47416-B0DC-45F2-9019-8E577C814FA4}">
      <dsp:nvSpPr>
        <dsp:cNvPr id="0" name=""/>
        <dsp:cNvSpPr/>
      </dsp:nvSpPr>
      <dsp:spPr>
        <a:xfrm>
          <a:off x="4336003" y="171751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IN" sz="1800" kern="1200"/>
            <a:t>Test Environment </a:t>
          </a:r>
        </a:p>
      </dsp:txBody>
      <dsp:txXfrm>
        <a:off x="4336003" y="1717514"/>
        <a:ext cx="1843593" cy="276539"/>
      </dsp:txXfrm>
    </dsp:sp>
    <dsp:sp modelId="{AFD38289-3736-492B-90E1-15702065827F}">
      <dsp:nvSpPr>
        <dsp:cNvPr id="0" name=""/>
        <dsp:cNvSpPr/>
      </dsp:nvSpPr>
      <dsp:spPr>
        <a:xfrm>
          <a:off x="4336003" y="2042368"/>
          <a:ext cx="1843593" cy="1341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kern="1200"/>
            <a:t>Setup</a:t>
          </a:r>
        </a:p>
        <a:p>
          <a:pPr marL="0" lvl="0" indent="0" algn="ctr" defTabSz="622300">
            <a:lnSpc>
              <a:spcPct val="90000"/>
            </a:lnSpc>
            <a:spcBef>
              <a:spcPct val="0"/>
            </a:spcBef>
            <a:spcAft>
              <a:spcPct val="35000"/>
            </a:spcAft>
            <a:buNone/>
          </a:pPr>
          <a:r>
            <a:rPr lang="en-IN" sz="1400" kern="1200"/>
            <a:t>Safety</a:t>
          </a:r>
        </a:p>
      </dsp:txBody>
      <dsp:txXfrm>
        <a:off x="4336003" y="2042368"/>
        <a:ext cx="1843593" cy="1341797"/>
      </dsp:txXfrm>
    </dsp:sp>
    <dsp:sp modelId="{C64552B0-C9C7-46E8-9232-E5C2A8F3447D}">
      <dsp:nvSpPr>
        <dsp:cNvPr id="0" name=""/>
        <dsp:cNvSpPr/>
      </dsp:nvSpPr>
      <dsp:spPr>
        <a:xfrm>
          <a:off x="7101393" y="968377"/>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34C02C-1774-49B8-9C80-53A2A44A69E8}">
      <dsp:nvSpPr>
        <dsp:cNvPr id="0" name=""/>
        <dsp:cNvSpPr/>
      </dsp:nvSpPr>
      <dsp:spPr>
        <a:xfrm>
          <a:off x="6502225" y="171751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IN" sz="1800" kern="1200"/>
            <a:t>Testing Tools</a:t>
          </a:r>
        </a:p>
      </dsp:txBody>
      <dsp:txXfrm>
        <a:off x="6502225" y="1717514"/>
        <a:ext cx="1843593" cy="276539"/>
      </dsp:txXfrm>
    </dsp:sp>
    <dsp:sp modelId="{BFADCC3E-8E9B-441D-8824-F5C742AA9B4E}">
      <dsp:nvSpPr>
        <dsp:cNvPr id="0" name=""/>
        <dsp:cNvSpPr/>
      </dsp:nvSpPr>
      <dsp:spPr>
        <a:xfrm>
          <a:off x="6502225" y="2042368"/>
          <a:ext cx="1843593" cy="1341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kern="1200"/>
            <a:t>Selenium </a:t>
          </a:r>
        </a:p>
        <a:p>
          <a:pPr marL="0" lvl="0" indent="0" algn="ctr" defTabSz="622300">
            <a:lnSpc>
              <a:spcPct val="90000"/>
            </a:lnSpc>
            <a:spcBef>
              <a:spcPct val="0"/>
            </a:spcBef>
            <a:spcAft>
              <a:spcPct val="35000"/>
            </a:spcAft>
            <a:buNone/>
          </a:pPr>
          <a:r>
            <a:rPr lang="en-IN" sz="1400" kern="1200"/>
            <a:t>JIRA</a:t>
          </a:r>
        </a:p>
        <a:p>
          <a:pPr marL="0" lvl="0" indent="0" algn="ctr" defTabSz="622300">
            <a:lnSpc>
              <a:spcPct val="90000"/>
            </a:lnSpc>
            <a:spcBef>
              <a:spcPct val="0"/>
            </a:spcBef>
            <a:spcAft>
              <a:spcPct val="35000"/>
            </a:spcAft>
            <a:buNone/>
          </a:pPr>
          <a:r>
            <a:rPr lang="en-IN" sz="1400" kern="1200"/>
            <a:t>JMeter</a:t>
          </a:r>
        </a:p>
      </dsp:txBody>
      <dsp:txXfrm>
        <a:off x="6502225" y="2042368"/>
        <a:ext cx="1843593" cy="1341797"/>
      </dsp:txXfrm>
    </dsp:sp>
    <dsp:sp modelId="{87BF77CC-42EE-4A9C-8470-C50E26DFF1E9}">
      <dsp:nvSpPr>
        <dsp:cNvPr id="0" name=""/>
        <dsp:cNvSpPr/>
      </dsp:nvSpPr>
      <dsp:spPr>
        <a:xfrm>
          <a:off x="9267616" y="968377"/>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CDEFDB-7950-4B5E-897F-805FED02DCBB}">
      <dsp:nvSpPr>
        <dsp:cNvPr id="0" name=""/>
        <dsp:cNvSpPr/>
      </dsp:nvSpPr>
      <dsp:spPr>
        <a:xfrm>
          <a:off x="8668448" y="171751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IN" sz="1800" kern="1200"/>
            <a:t>Risk Mitigation </a:t>
          </a:r>
        </a:p>
      </dsp:txBody>
      <dsp:txXfrm>
        <a:off x="8668448" y="1717514"/>
        <a:ext cx="1843593" cy="276539"/>
      </dsp:txXfrm>
    </dsp:sp>
    <dsp:sp modelId="{F0643DAF-C8FC-41B8-BB07-3C908BB13B13}">
      <dsp:nvSpPr>
        <dsp:cNvPr id="0" name=""/>
        <dsp:cNvSpPr/>
      </dsp:nvSpPr>
      <dsp:spPr>
        <a:xfrm>
          <a:off x="8668448" y="2042368"/>
          <a:ext cx="1843593" cy="1341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kern="1200"/>
            <a:t>Early detection </a:t>
          </a:r>
        </a:p>
        <a:p>
          <a:pPr marL="0" lvl="0" indent="0" algn="ctr" defTabSz="622300">
            <a:lnSpc>
              <a:spcPct val="90000"/>
            </a:lnSpc>
            <a:spcBef>
              <a:spcPct val="0"/>
            </a:spcBef>
            <a:spcAft>
              <a:spcPct val="35000"/>
            </a:spcAft>
            <a:buNone/>
          </a:pPr>
          <a:r>
            <a:rPr lang="en-IN" sz="1400" kern="1200"/>
            <a:t>Traffic stress testing </a:t>
          </a:r>
        </a:p>
        <a:p>
          <a:pPr marL="0" lvl="0" indent="0" algn="ctr" defTabSz="622300">
            <a:lnSpc>
              <a:spcPct val="90000"/>
            </a:lnSpc>
            <a:spcBef>
              <a:spcPct val="0"/>
            </a:spcBef>
            <a:spcAft>
              <a:spcPct val="35000"/>
            </a:spcAft>
            <a:buNone/>
          </a:pPr>
          <a:r>
            <a:rPr lang="en-IN" sz="1400" kern="1200"/>
            <a:t>Vendor collaboration</a:t>
          </a:r>
        </a:p>
      </dsp:txBody>
      <dsp:txXfrm>
        <a:off x="8668448" y="2042368"/>
        <a:ext cx="1843593" cy="1341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9BC13-CB9D-4E67-A554-0C1F05196067}">
      <dsp:nvSpPr>
        <dsp:cNvPr id="0" name=""/>
        <dsp:cNvSpPr/>
      </dsp:nvSpPr>
      <dsp:spPr>
        <a:xfrm>
          <a:off x="602725" y="1196617"/>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28AA6E-9FD0-4858-B78E-AD2AF23F3611}">
      <dsp:nvSpPr>
        <dsp:cNvPr id="0" name=""/>
        <dsp:cNvSpPr/>
      </dsp:nvSpPr>
      <dsp:spPr>
        <a:xfrm>
          <a:off x="3557" y="192607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IN" sz="1400" kern="1200"/>
            <a:t>Deployment Approach</a:t>
          </a:r>
        </a:p>
      </dsp:txBody>
      <dsp:txXfrm>
        <a:off x="3557" y="1926074"/>
        <a:ext cx="1843593" cy="276539"/>
      </dsp:txXfrm>
    </dsp:sp>
    <dsp:sp modelId="{1FFF8E31-A05B-4A2E-A957-966C2C7AD064}">
      <dsp:nvSpPr>
        <dsp:cNvPr id="0" name=""/>
        <dsp:cNvSpPr/>
      </dsp:nvSpPr>
      <dsp:spPr>
        <a:xfrm>
          <a:off x="3557" y="2241775"/>
          <a:ext cx="1843593" cy="912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dirty="0"/>
            <a:t>Phased Rollout</a:t>
          </a:r>
        </a:p>
        <a:p>
          <a:pPr marL="0" lvl="0" indent="0" algn="ctr" defTabSz="488950">
            <a:lnSpc>
              <a:spcPct val="90000"/>
            </a:lnSpc>
            <a:spcBef>
              <a:spcPct val="0"/>
            </a:spcBef>
            <a:spcAft>
              <a:spcPct val="35000"/>
            </a:spcAft>
            <a:buNone/>
          </a:pPr>
          <a:r>
            <a:rPr lang="en-IN" sz="1100" kern="1200"/>
            <a:t>Feedback-Driven Expansion</a:t>
          </a:r>
        </a:p>
      </dsp:txBody>
      <dsp:txXfrm>
        <a:off x="3557" y="2241775"/>
        <a:ext cx="1843593" cy="912944"/>
      </dsp:txXfrm>
    </dsp:sp>
    <dsp:sp modelId="{798EFD99-F131-4C26-A835-BF8B4928DD27}">
      <dsp:nvSpPr>
        <dsp:cNvPr id="0" name=""/>
        <dsp:cNvSpPr/>
      </dsp:nvSpPr>
      <dsp:spPr>
        <a:xfrm>
          <a:off x="2768948" y="1196617"/>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85A191-6411-4CD8-A51B-39E255E402C3}">
      <dsp:nvSpPr>
        <dsp:cNvPr id="0" name=""/>
        <dsp:cNvSpPr/>
      </dsp:nvSpPr>
      <dsp:spPr>
        <a:xfrm>
          <a:off x="2169780" y="192607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IN" sz="1400" kern="1200"/>
            <a:t>Migration Strategy</a:t>
          </a:r>
        </a:p>
      </dsp:txBody>
      <dsp:txXfrm>
        <a:off x="2169780" y="1926074"/>
        <a:ext cx="1843593" cy="276539"/>
      </dsp:txXfrm>
    </dsp:sp>
    <dsp:sp modelId="{134F2E85-DC34-4AEE-9490-D26E840CA074}">
      <dsp:nvSpPr>
        <dsp:cNvPr id="0" name=""/>
        <dsp:cNvSpPr/>
      </dsp:nvSpPr>
      <dsp:spPr>
        <a:xfrm>
          <a:off x="2169780" y="2241775"/>
          <a:ext cx="1843593" cy="912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Pilot Phase</a:t>
          </a:r>
          <a:endParaRPr lang="en-IN" sz="1100" kern="1200" dirty="0"/>
        </a:p>
        <a:p>
          <a:pPr marL="0" lvl="0" indent="0" algn="ctr" defTabSz="488950">
            <a:lnSpc>
              <a:spcPct val="90000"/>
            </a:lnSpc>
            <a:spcBef>
              <a:spcPct val="0"/>
            </a:spcBef>
            <a:spcAft>
              <a:spcPct val="35000"/>
            </a:spcAft>
            <a:buNone/>
          </a:pPr>
          <a:r>
            <a:rPr lang="en-IN" sz="1100" kern="1200"/>
            <a:t>Full Rollout</a:t>
          </a:r>
        </a:p>
        <a:p>
          <a:pPr marL="0" lvl="0" indent="0" algn="ctr" defTabSz="488950">
            <a:lnSpc>
              <a:spcPct val="90000"/>
            </a:lnSpc>
            <a:spcBef>
              <a:spcPct val="0"/>
            </a:spcBef>
            <a:spcAft>
              <a:spcPct val="35000"/>
            </a:spcAft>
            <a:buNone/>
          </a:pPr>
          <a:r>
            <a:rPr lang="en-IN" sz="1100" kern="1200"/>
            <a:t>Data Integrity</a:t>
          </a:r>
        </a:p>
      </dsp:txBody>
      <dsp:txXfrm>
        <a:off x="2169780" y="2241775"/>
        <a:ext cx="1843593" cy="912944"/>
      </dsp:txXfrm>
    </dsp:sp>
    <dsp:sp modelId="{B40035E3-2852-4D96-9213-E237453AF7A2}">
      <dsp:nvSpPr>
        <dsp:cNvPr id="0" name=""/>
        <dsp:cNvSpPr/>
      </dsp:nvSpPr>
      <dsp:spPr>
        <a:xfrm>
          <a:off x="4935171" y="1196617"/>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21919-CCDF-4514-8B39-1BCE3B162AAB}">
      <dsp:nvSpPr>
        <dsp:cNvPr id="0" name=""/>
        <dsp:cNvSpPr/>
      </dsp:nvSpPr>
      <dsp:spPr>
        <a:xfrm>
          <a:off x="4336003" y="192607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IN" sz="1400" kern="1200"/>
            <a:t>Backout Strategy</a:t>
          </a:r>
        </a:p>
      </dsp:txBody>
      <dsp:txXfrm>
        <a:off x="4336003" y="1926074"/>
        <a:ext cx="1843593" cy="276539"/>
      </dsp:txXfrm>
    </dsp:sp>
    <dsp:sp modelId="{6B1BF5A2-AE61-4704-A9D3-1BE218AC5305}">
      <dsp:nvSpPr>
        <dsp:cNvPr id="0" name=""/>
        <dsp:cNvSpPr/>
      </dsp:nvSpPr>
      <dsp:spPr>
        <a:xfrm>
          <a:off x="4336003" y="2241775"/>
          <a:ext cx="1843593" cy="912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Rollback Plan</a:t>
          </a:r>
        </a:p>
        <a:p>
          <a:pPr marL="0" lvl="0" indent="0" algn="ctr" defTabSz="488950">
            <a:lnSpc>
              <a:spcPct val="90000"/>
            </a:lnSpc>
            <a:spcBef>
              <a:spcPct val="0"/>
            </a:spcBef>
            <a:spcAft>
              <a:spcPct val="35000"/>
            </a:spcAft>
            <a:buNone/>
          </a:pPr>
          <a:r>
            <a:rPr lang="en-IN" sz="1100" kern="1200"/>
            <a:t>Backup</a:t>
          </a:r>
        </a:p>
        <a:p>
          <a:pPr marL="0" lvl="0" indent="0" algn="ctr" defTabSz="488950">
            <a:lnSpc>
              <a:spcPct val="90000"/>
            </a:lnSpc>
            <a:spcBef>
              <a:spcPct val="0"/>
            </a:spcBef>
            <a:spcAft>
              <a:spcPct val="35000"/>
            </a:spcAft>
            <a:buNone/>
          </a:pPr>
          <a:r>
            <a:rPr lang="en-IN" sz="1100" kern="1200"/>
            <a:t>Logs</a:t>
          </a:r>
        </a:p>
      </dsp:txBody>
      <dsp:txXfrm>
        <a:off x="4336003" y="2241775"/>
        <a:ext cx="1843593" cy="912944"/>
      </dsp:txXfrm>
    </dsp:sp>
    <dsp:sp modelId="{0D752F83-886D-4245-AEC2-24D0B15F5482}">
      <dsp:nvSpPr>
        <dsp:cNvPr id="0" name=""/>
        <dsp:cNvSpPr/>
      </dsp:nvSpPr>
      <dsp:spPr>
        <a:xfrm>
          <a:off x="7101393" y="1196617"/>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8F5B6C-586C-4728-8E9D-C40C7269F68E}">
      <dsp:nvSpPr>
        <dsp:cNvPr id="0" name=""/>
        <dsp:cNvSpPr/>
      </dsp:nvSpPr>
      <dsp:spPr>
        <a:xfrm>
          <a:off x="6502225" y="192607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IN" sz="1400" kern="1200"/>
            <a:t>Client Involvement</a:t>
          </a:r>
        </a:p>
      </dsp:txBody>
      <dsp:txXfrm>
        <a:off x="6502225" y="1926074"/>
        <a:ext cx="1843593" cy="276539"/>
      </dsp:txXfrm>
    </dsp:sp>
    <dsp:sp modelId="{948DB26D-F717-4AA3-8D60-BF6831D0EE4C}">
      <dsp:nvSpPr>
        <dsp:cNvPr id="0" name=""/>
        <dsp:cNvSpPr/>
      </dsp:nvSpPr>
      <dsp:spPr>
        <a:xfrm>
          <a:off x="6502225" y="2241775"/>
          <a:ext cx="1843593" cy="912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Stakeholder Engagement </a:t>
          </a:r>
        </a:p>
        <a:p>
          <a:pPr marL="0" lvl="0" indent="0" algn="ctr" defTabSz="488950">
            <a:lnSpc>
              <a:spcPct val="90000"/>
            </a:lnSpc>
            <a:spcBef>
              <a:spcPct val="0"/>
            </a:spcBef>
            <a:spcAft>
              <a:spcPct val="35000"/>
            </a:spcAft>
            <a:buNone/>
          </a:pPr>
          <a:r>
            <a:rPr lang="en-IN" sz="1100" kern="1200"/>
            <a:t>Train the Trainer Model</a:t>
          </a:r>
        </a:p>
      </dsp:txBody>
      <dsp:txXfrm>
        <a:off x="6502225" y="2241775"/>
        <a:ext cx="1843593" cy="912944"/>
      </dsp:txXfrm>
    </dsp:sp>
    <dsp:sp modelId="{3758D2D5-B448-4F6C-BB65-8ABBA766FC6F}">
      <dsp:nvSpPr>
        <dsp:cNvPr id="0" name=""/>
        <dsp:cNvSpPr/>
      </dsp:nvSpPr>
      <dsp:spPr>
        <a:xfrm>
          <a:off x="9267616" y="1196617"/>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7B3F95-7AA7-48C3-8DED-D0B7BA298185}">
      <dsp:nvSpPr>
        <dsp:cNvPr id="0" name=""/>
        <dsp:cNvSpPr/>
      </dsp:nvSpPr>
      <dsp:spPr>
        <a:xfrm>
          <a:off x="8668448" y="1926074"/>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IN" sz="1400" kern="1200"/>
            <a:t>Key Considerations</a:t>
          </a:r>
        </a:p>
      </dsp:txBody>
      <dsp:txXfrm>
        <a:off x="8668448" y="1926074"/>
        <a:ext cx="1843593" cy="276539"/>
      </dsp:txXfrm>
    </dsp:sp>
    <dsp:sp modelId="{CA3D7122-6D33-44B8-8B60-E25FEBC4365F}">
      <dsp:nvSpPr>
        <dsp:cNvPr id="0" name=""/>
        <dsp:cNvSpPr/>
      </dsp:nvSpPr>
      <dsp:spPr>
        <a:xfrm>
          <a:off x="8668448" y="2241775"/>
          <a:ext cx="1843593" cy="912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System Testing </a:t>
          </a:r>
        </a:p>
        <a:p>
          <a:pPr marL="0" lvl="0" indent="0" algn="ctr" defTabSz="488950">
            <a:lnSpc>
              <a:spcPct val="90000"/>
            </a:lnSpc>
            <a:spcBef>
              <a:spcPct val="0"/>
            </a:spcBef>
            <a:spcAft>
              <a:spcPct val="35000"/>
            </a:spcAft>
            <a:buNone/>
          </a:pPr>
          <a:r>
            <a:rPr lang="en-IN" sz="1100" kern="1200"/>
            <a:t>Compliance &amp; Security</a:t>
          </a:r>
        </a:p>
        <a:p>
          <a:pPr marL="0" lvl="0" indent="0" algn="ctr" defTabSz="488950">
            <a:lnSpc>
              <a:spcPct val="90000"/>
            </a:lnSpc>
            <a:spcBef>
              <a:spcPct val="0"/>
            </a:spcBef>
            <a:spcAft>
              <a:spcPct val="35000"/>
            </a:spcAft>
            <a:buNone/>
          </a:pPr>
          <a:r>
            <a:rPr lang="en-IN" sz="1100" kern="1200"/>
            <a:t>Change Management </a:t>
          </a:r>
        </a:p>
        <a:p>
          <a:pPr marL="0" lvl="0" indent="0" algn="ctr" defTabSz="488950">
            <a:lnSpc>
              <a:spcPct val="90000"/>
            </a:lnSpc>
            <a:spcBef>
              <a:spcPct val="0"/>
            </a:spcBef>
            <a:spcAft>
              <a:spcPct val="35000"/>
            </a:spcAft>
            <a:buNone/>
          </a:pPr>
          <a:r>
            <a:rPr lang="en-IN" sz="1100" kern="1200"/>
            <a:t>Customer Support</a:t>
          </a:r>
        </a:p>
      </dsp:txBody>
      <dsp:txXfrm>
        <a:off x="8668448" y="2241775"/>
        <a:ext cx="1843593" cy="912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9DC1E-847D-47B8-A9FB-65FAE0F147D0}">
      <dsp:nvSpPr>
        <dsp:cNvPr id="0" name=""/>
        <dsp:cNvSpPr/>
      </dsp:nvSpPr>
      <dsp:spPr>
        <a:xfrm>
          <a:off x="0" y="5253990"/>
          <a:ext cx="1591978" cy="1149444"/>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13792" rIns="113221" bIns="113792" numCol="1" spcCol="1270" anchor="ctr" anchorCtr="0">
          <a:noAutofit/>
        </a:bodyPr>
        <a:lstStyle/>
        <a:p>
          <a:pPr marL="0" lvl="0" indent="0" algn="ctr" defTabSz="711200">
            <a:lnSpc>
              <a:spcPct val="90000"/>
            </a:lnSpc>
            <a:spcBef>
              <a:spcPct val="0"/>
            </a:spcBef>
            <a:spcAft>
              <a:spcPct val="35000"/>
            </a:spcAft>
            <a:buNone/>
          </a:pPr>
          <a:r>
            <a:rPr lang="en-IN" sz="1600" kern="1200"/>
            <a:t>Merging all our brands under an umbrella </a:t>
          </a:r>
          <a:endParaRPr lang="en-US" sz="1600" kern="1200"/>
        </a:p>
      </dsp:txBody>
      <dsp:txXfrm>
        <a:off x="0" y="5253990"/>
        <a:ext cx="1591978" cy="1149444"/>
      </dsp:txXfrm>
    </dsp:sp>
    <dsp:sp modelId="{6C8B1FA1-201C-4AC4-9AE7-895E8FE82CD2}">
      <dsp:nvSpPr>
        <dsp:cNvPr id="0" name=""/>
        <dsp:cNvSpPr/>
      </dsp:nvSpPr>
      <dsp:spPr>
        <a:xfrm>
          <a:off x="1591978" y="5253990"/>
          <a:ext cx="4775934" cy="1149444"/>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203200" rIns="96879" bIns="203200" numCol="1" spcCol="1270" anchor="ctr" anchorCtr="0">
          <a:noAutofit/>
        </a:bodyPr>
        <a:lstStyle/>
        <a:p>
          <a:pPr marL="0" lvl="0" indent="0" algn="l" defTabSz="711200">
            <a:lnSpc>
              <a:spcPct val="90000"/>
            </a:lnSpc>
            <a:spcBef>
              <a:spcPct val="0"/>
            </a:spcBef>
            <a:spcAft>
              <a:spcPct val="35000"/>
            </a:spcAft>
            <a:buNone/>
          </a:pPr>
          <a:r>
            <a:rPr lang="en-IN" sz="1600" kern="1200"/>
            <a:t>To retain a customer even  in out-of-stock situations. </a:t>
          </a:r>
          <a:endParaRPr lang="en-US" sz="1600" kern="1200"/>
        </a:p>
      </dsp:txBody>
      <dsp:txXfrm>
        <a:off x="1591978" y="5253990"/>
        <a:ext cx="4775934" cy="1149444"/>
      </dsp:txXfrm>
    </dsp:sp>
    <dsp:sp modelId="{7848CE41-7B42-4061-A8DA-D291F47D6C22}">
      <dsp:nvSpPr>
        <dsp:cNvPr id="0" name=""/>
        <dsp:cNvSpPr/>
      </dsp:nvSpPr>
      <dsp:spPr>
        <a:xfrm rot="10800000">
          <a:off x="0" y="3503386"/>
          <a:ext cx="1591978" cy="1767845"/>
        </a:xfrm>
        <a:prstGeom prst="upArrowCallout">
          <a:avLst>
            <a:gd name="adj1" fmla="val 5000"/>
            <a:gd name="adj2" fmla="val 10000"/>
            <a:gd name="adj3" fmla="val 15000"/>
            <a:gd name="adj4" fmla="val 64977"/>
          </a:avLst>
        </a:prstGeom>
        <a:solidFill>
          <a:schemeClr val="accent5">
            <a:hueOff val="-4050717"/>
            <a:satOff val="-275"/>
            <a:lumOff val="654"/>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13792" rIns="113221" bIns="113792" numCol="1" spcCol="1270" anchor="ctr" anchorCtr="0">
          <a:noAutofit/>
        </a:bodyPr>
        <a:lstStyle/>
        <a:p>
          <a:pPr marL="0" lvl="0" indent="0" algn="ctr" defTabSz="711200">
            <a:lnSpc>
              <a:spcPct val="90000"/>
            </a:lnSpc>
            <a:spcBef>
              <a:spcPct val="0"/>
            </a:spcBef>
            <a:spcAft>
              <a:spcPct val="35000"/>
            </a:spcAft>
            <a:buNone/>
          </a:pPr>
          <a:r>
            <a:rPr lang="en-IN" sz="1600" kern="1200"/>
            <a:t>Easy Cart update/ Checkout Process </a:t>
          </a:r>
          <a:endParaRPr lang="en-US" sz="1600" kern="1200"/>
        </a:p>
      </dsp:txBody>
      <dsp:txXfrm rot="-10800000">
        <a:off x="0" y="3503386"/>
        <a:ext cx="1591978" cy="1149099"/>
      </dsp:txXfrm>
    </dsp:sp>
    <dsp:sp modelId="{198CA454-0F18-4763-8B54-AEA0CAF59A38}">
      <dsp:nvSpPr>
        <dsp:cNvPr id="0" name=""/>
        <dsp:cNvSpPr/>
      </dsp:nvSpPr>
      <dsp:spPr>
        <a:xfrm>
          <a:off x="1591978" y="3503386"/>
          <a:ext cx="4775934" cy="1149099"/>
        </a:xfrm>
        <a:prstGeom prst="rect">
          <a:avLst/>
        </a:prstGeom>
        <a:solidFill>
          <a:schemeClr val="accent5">
            <a:tint val="40000"/>
            <a:alpha val="90000"/>
            <a:hueOff val="-3981555"/>
            <a:satOff val="889"/>
            <a:lumOff val="134"/>
            <a:alphaOff val="0"/>
          </a:schemeClr>
        </a:solidFill>
        <a:ln w="19050" cap="flat" cmpd="sng" algn="ctr">
          <a:solidFill>
            <a:schemeClr val="accent5">
              <a:tint val="40000"/>
              <a:alpha val="90000"/>
              <a:hueOff val="-3981555"/>
              <a:satOff val="889"/>
              <a:lumOff val="1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203200" rIns="96879" bIns="203200" numCol="1" spcCol="1270" anchor="ctr" anchorCtr="0">
          <a:noAutofit/>
        </a:bodyPr>
        <a:lstStyle/>
        <a:p>
          <a:pPr marL="0" lvl="0" indent="0" algn="l" defTabSz="711200">
            <a:lnSpc>
              <a:spcPct val="90000"/>
            </a:lnSpc>
            <a:spcBef>
              <a:spcPct val="0"/>
            </a:spcBef>
            <a:spcAft>
              <a:spcPct val="35000"/>
            </a:spcAft>
            <a:buNone/>
          </a:pPr>
          <a:r>
            <a:rPr lang="en-IN" sz="1600" kern="1200"/>
            <a:t>Now, load time is faster and guest are welcome as well !</a:t>
          </a:r>
          <a:endParaRPr lang="en-US" sz="1600" kern="1200"/>
        </a:p>
      </dsp:txBody>
      <dsp:txXfrm>
        <a:off x="1591978" y="3503386"/>
        <a:ext cx="4775934" cy="1149099"/>
      </dsp:txXfrm>
    </dsp:sp>
    <dsp:sp modelId="{32292861-1964-4287-8DC4-84AF0E0EEEE0}">
      <dsp:nvSpPr>
        <dsp:cNvPr id="0" name=""/>
        <dsp:cNvSpPr/>
      </dsp:nvSpPr>
      <dsp:spPr>
        <a:xfrm rot="10800000">
          <a:off x="0" y="1752781"/>
          <a:ext cx="1591978" cy="1767845"/>
        </a:xfrm>
        <a:prstGeom prst="upArrowCallout">
          <a:avLst>
            <a:gd name="adj1" fmla="val 5000"/>
            <a:gd name="adj2" fmla="val 10000"/>
            <a:gd name="adj3" fmla="val 15000"/>
            <a:gd name="adj4" fmla="val 64977"/>
          </a:avLst>
        </a:prstGeom>
        <a:solidFill>
          <a:schemeClr val="accent5">
            <a:hueOff val="-8101434"/>
            <a:satOff val="-551"/>
            <a:lumOff val="1307"/>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13792" rIns="113221" bIns="113792" numCol="1" spcCol="1270" anchor="ctr" anchorCtr="0">
          <a:noAutofit/>
        </a:bodyPr>
        <a:lstStyle/>
        <a:p>
          <a:pPr marL="0" lvl="0" indent="0" algn="ctr" defTabSz="711200">
            <a:lnSpc>
              <a:spcPct val="90000"/>
            </a:lnSpc>
            <a:spcBef>
              <a:spcPct val="0"/>
            </a:spcBef>
            <a:spcAft>
              <a:spcPct val="35000"/>
            </a:spcAft>
            <a:buNone/>
          </a:pPr>
          <a:r>
            <a:rPr lang="en-IN" sz="1600" kern="1200"/>
            <a:t>Benefits of being a member </a:t>
          </a:r>
          <a:endParaRPr lang="en-US" sz="1600" kern="1200"/>
        </a:p>
      </dsp:txBody>
      <dsp:txXfrm rot="-10800000">
        <a:off x="0" y="1752781"/>
        <a:ext cx="1591978" cy="1149099"/>
      </dsp:txXfrm>
    </dsp:sp>
    <dsp:sp modelId="{79DEC7BC-7D2F-4684-81C5-DB998D384C73}">
      <dsp:nvSpPr>
        <dsp:cNvPr id="0" name=""/>
        <dsp:cNvSpPr/>
      </dsp:nvSpPr>
      <dsp:spPr>
        <a:xfrm>
          <a:off x="1591978" y="1752781"/>
          <a:ext cx="4775934" cy="1149099"/>
        </a:xfrm>
        <a:prstGeom prst="rect">
          <a:avLst/>
        </a:prstGeom>
        <a:solidFill>
          <a:schemeClr val="accent5">
            <a:tint val="40000"/>
            <a:alpha val="90000"/>
            <a:hueOff val="-7963110"/>
            <a:satOff val="1778"/>
            <a:lumOff val="267"/>
            <a:alphaOff val="0"/>
          </a:schemeClr>
        </a:solidFill>
        <a:ln w="19050" cap="flat" cmpd="sng" algn="ctr">
          <a:solidFill>
            <a:schemeClr val="accent5">
              <a:tint val="40000"/>
              <a:alpha val="90000"/>
              <a:hueOff val="-7963110"/>
              <a:satOff val="1778"/>
              <a:lumOff val="2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203200" rIns="96879" bIns="203200" numCol="1" spcCol="1270" anchor="ctr" anchorCtr="0">
          <a:noAutofit/>
        </a:bodyPr>
        <a:lstStyle/>
        <a:p>
          <a:pPr marL="0" lvl="0" indent="0" algn="l" defTabSz="711200">
            <a:lnSpc>
              <a:spcPct val="90000"/>
            </a:lnSpc>
            <a:spcBef>
              <a:spcPct val="0"/>
            </a:spcBef>
            <a:spcAft>
              <a:spcPct val="35000"/>
            </a:spcAft>
            <a:buNone/>
          </a:pPr>
          <a:r>
            <a:rPr lang="en-IN" sz="1600" kern="1200"/>
            <a:t>Explicit differences in member prices in certain products </a:t>
          </a:r>
          <a:endParaRPr lang="en-US" sz="1600" kern="1200"/>
        </a:p>
      </dsp:txBody>
      <dsp:txXfrm>
        <a:off x="1591978" y="1752781"/>
        <a:ext cx="4775934" cy="1149099"/>
      </dsp:txXfrm>
    </dsp:sp>
    <dsp:sp modelId="{DB06C326-2266-4F09-A408-18ECA61DD0D5}">
      <dsp:nvSpPr>
        <dsp:cNvPr id="0" name=""/>
        <dsp:cNvSpPr/>
      </dsp:nvSpPr>
      <dsp:spPr>
        <a:xfrm rot="10800000">
          <a:off x="0" y="2177"/>
          <a:ext cx="1591978" cy="1767845"/>
        </a:xfrm>
        <a:prstGeom prst="upArrowCallout">
          <a:avLst>
            <a:gd name="adj1" fmla="val 5000"/>
            <a:gd name="adj2" fmla="val 10000"/>
            <a:gd name="adj3" fmla="val 15000"/>
            <a:gd name="adj4" fmla="val 64977"/>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13792" rIns="113221" bIns="113792" numCol="1" spcCol="1270" anchor="ctr" anchorCtr="0">
          <a:noAutofit/>
        </a:bodyPr>
        <a:lstStyle/>
        <a:p>
          <a:pPr marL="0" lvl="0" indent="0" algn="ctr" defTabSz="711200">
            <a:lnSpc>
              <a:spcPct val="90000"/>
            </a:lnSpc>
            <a:spcBef>
              <a:spcPct val="0"/>
            </a:spcBef>
            <a:spcAft>
              <a:spcPct val="35000"/>
            </a:spcAft>
            <a:buNone/>
          </a:pPr>
          <a:r>
            <a:rPr lang="en-IN" sz="1600" kern="1200"/>
            <a:t>PC optimum optional membership </a:t>
          </a:r>
          <a:endParaRPr lang="en-US" sz="1600" kern="1200"/>
        </a:p>
      </dsp:txBody>
      <dsp:txXfrm rot="-10800000">
        <a:off x="0" y="2177"/>
        <a:ext cx="1591978" cy="1149099"/>
      </dsp:txXfrm>
    </dsp:sp>
    <dsp:sp modelId="{4F2C7DCF-9A54-4A88-94A7-426B910A1701}">
      <dsp:nvSpPr>
        <dsp:cNvPr id="0" name=""/>
        <dsp:cNvSpPr/>
      </dsp:nvSpPr>
      <dsp:spPr>
        <a:xfrm>
          <a:off x="1591978" y="2177"/>
          <a:ext cx="4775934" cy="1149099"/>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203200" rIns="96879" bIns="203200" numCol="1" spcCol="1270" anchor="ctr" anchorCtr="0">
          <a:noAutofit/>
        </a:bodyPr>
        <a:lstStyle/>
        <a:p>
          <a:pPr marL="0" lvl="0" indent="0" algn="l" defTabSz="711200">
            <a:lnSpc>
              <a:spcPct val="90000"/>
            </a:lnSpc>
            <a:spcBef>
              <a:spcPct val="0"/>
            </a:spcBef>
            <a:spcAft>
              <a:spcPct val="35000"/>
            </a:spcAft>
            <a:buNone/>
          </a:pPr>
          <a:r>
            <a:rPr lang="en-IN" sz="1600" kern="1200"/>
            <a:t>Membership in just 1 click</a:t>
          </a:r>
          <a:endParaRPr lang="en-US" sz="1600" kern="1200"/>
        </a:p>
      </dsp:txBody>
      <dsp:txXfrm>
        <a:off x="1591978" y="2177"/>
        <a:ext cx="4775934" cy="114909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B6625-5201-4E09-BD8D-CD9F0312D802}" type="datetimeFigureOut">
              <a:rPr lang="en-IN" smtClean="0"/>
              <a:t>13-12-2024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982CB-3AB3-41E5-8963-E18F53F6B905}" type="slidenum">
              <a:rPr lang="en-IN" smtClean="0"/>
              <a:t>‹#›</a:t>
            </a:fld>
            <a:endParaRPr lang="en-IN"/>
          </a:p>
        </p:txBody>
      </p:sp>
    </p:spTree>
    <p:extLst>
      <p:ext uri="{BB962C8B-B14F-4D97-AF65-F5344CB8AC3E}">
        <p14:creationId xmlns:p14="http://schemas.microsoft.com/office/powerpoint/2010/main" val="1454432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E4982CB-3AB3-41E5-8963-E18F53F6B905}" type="slidenum">
              <a:rPr lang="en-IN" smtClean="0"/>
              <a:t>1</a:t>
            </a:fld>
            <a:endParaRPr lang="en-IN"/>
          </a:p>
        </p:txBody>
      </p:sp>
    </p:spTree>
    <p:extLst>
      <p:ext uri="{BB962C8B-B14F-4D97-AF65-F5344CB8AC3E}">
        <p14:creationId xmlns:p14="http://schemas.microsoft.com/office/powerpoint/2010/main" val="4213352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CA" sz="1200" b="1" i="0" u="none" strike="noStrike" dirty="0">
                <a:effectLst/>
                <a:latin typeface="Calibri" panose="020F0502020204030204" pitchFamily="34" charset="0"/>
                <a:ea typeface="Times New Roman" panose="02020603050405020304" pitchFamily="18" charset="0"/>
                <a:cs typeface="Vrinda" panose="020B0502040204020203" pitchFamily="34" charset="0"/>
              </a:rPr>
              <a:t>Vaishnavi Wadhwa - 8939083</a:t>
            </a:r>
          </a:p>
          <a:p>
            <a:pPr>
              <a:buFont typeface="Wingdings" panose="05000000000000000000" pitchFamily="2" charset="2"/>
              <a:buChar char="§"/>
            </a:pPr>
            <a:r>
              <a:rPr lang="en-CA" sz="1200" b="1" i="0" u="none" strike="noStrike" dirty="0">
                <a:effectLst/>
                <a:latin typeface="Calibri" panose="020F0502020204030204" pitchFamily="34" charset="0"/>
                <a:ea typeface="Times New Roman" panose="02020603050405020304" pitchFamily="18" charset="0"/>
                <a:cs typeface="Vrinda" panose="020B0502040204020203" pitchFamily="34" charset="0"/>
              </a:rPr>
              <a:t>Janviben Patel - 8898912</a:t>
            </a:r>
          </a:p>
          <a:p>
            <a:pPr>
              <a:buFont typeface="Wingdings" panose="05000000000000000000" pitchFamily="2" charset="2"/>
              <a:buChar char="§"/>
            </a:pPr>
            <a:r>
              <a:rPr lang="en-CA" sz="1200" b="1" i="0" u="none" strike="noStrike" dirty="0">
                <a:effectLst/>
                <a:latin typeface="Calibri" panose="020F0502020204030204" pitchFamily="34" charset="0"/>
                <a:ea typeface="Times New Roman" panose="02020603050405020304" pitchFamily="18" charset="0"/>
                <a:cs typeface="Vrinda" panose="020B0502040204020203" pitchFamily="34" charset="0"/>
              </a:rPr>
              <a:t>Adhil </a:t>
            </a:r>
            <a:r>
              <a:rPr lang="en-CA" sz="1200" b="1" i="0" u="none" strike="noStrike" dirty="0" err="1">
                <a:effectLst/>
                <a:latin typeface="Calibri" panose="020F0502020204030204" pitchFamily="34" charset="0"/>
                <a:ea typeface="Times New Roman" panose="02020603050405020304" pitchFamily="18" charset="0"/>
                <a:cs typeface="Vrinda" panose="020B0502040204020203" pitchFamily="34" charset="0"/>
              </a:rPr>
              <a:t>Muzahir</a:t>
            </a:r>
            <a:r>
              <a:rPr lang="en-CA" sz="1200" b="1" i="0" u="none" strike="noStrike" dirty="0">
                <a:effectLst/>
                <a:latin typeface="Calibri" panose="020F0502020204030204" pitchFamily="34" charset="0"/>
                <a:ea typeface="Times New Roman" panose="02020603050405020304" pitchFamily="18" charset="0"/>
                <a:cs typeface="Vrinda" panose="020B0502040204020203" pitchFamily="34" charset="0"/>
              </a:rPr>
              <a:t> - 8883484 </a:t>
            </a:r>
          </a:p>
          <a:p>
            <a:pPr>
              <a:buFont typeface="Wingdings" panose="05000000000000000000" pitchFamily="2" charset="2"/>
              <a:buChar char="§"/>
            </a:pPr>
            <a:r>
              <a:rPr lang="en-CA" sz="1200" b="1" i="0" u="none" strike="noStrike" dirty="0">
                <a:effectLst/>
                <a:latin typeface="Calibri" panose="020F0502020204030204" pitchFamily="34" charset="0"/>
                <a:ea typeface="Times New Roman" panose="02020603050405020304" pitchFamily="18" charset="0"/>
                <a:cs typeface="Vrinda" panose="020B0502040204020203" pitchFamily="34" charset="0"/>
              </a:rPr>
              <a:t>Ota Adesina - 8889777</a:t>
            </a:r>
          </a:p>
          <a:p>
            <a:pPr>
              <a:buFont typeface="Wingdings" panose="05000000000000000000" pitchFamily="2" charset="2"/>
              <a:buChar char="§"/>
            </a:pPr>
            <a:r>
              <a:rPr lang="en-CA" sz="1200" b="1" i="0" u="none" strike="noStrike" dirty="0">
                <a:effectLst/>
                <a:latin typeface="Calibri" panose="020F0502020204030204" pitchFamily="34" charset="0"/>
                <a:ea typeface="Times New Roman" panose="02020603050405020304" pitchFamily="18" charset="0"/>
                <a:cs typeface="Vrinda" panose="020B0502040204020203" pitchFamily="34" charset="0"/>
              </a:rPr>
              <a:t>Simran </a:t>
            </a:r>
            <a:r>
              <a:rPr lang="en-CA" sz="1200" b="1" i="0" u="none" strike="noStrike" dirty="0" err="1">
                <a:effectLst/>
                <a:latin typeface="Calibri" panose="020F0502020204030204" pitchFamily="34" charset="0"/>
                <a:ea typeface="Times New Roman" panose="02020603050405020304" pitchFamily="18" charset="0"/>
                <a:cs typeface="Vrinda" panose="020B0502040204020203" pitchFamily="34" charset="0"/>
              </a:rPr>
              <a:t>Rattu</a:t>
            </a:r>
            <a:r>
              <a:rPr lang="en-CA" sz="1200" b="1" i="0" u="none" strike="noStrike" dirty="0">
                <a:effectLst/>
                <a:latin typeface="Calibri" panose="020F0502020204030204" pitchFamily="34" charset="0"/>
                <a:ea typeface="Times New Roman" panose="02020603050405020304" pitchFamily="18" charset="0"/>
                <a:cs typeface="Vrinda" panose="020B0502040204020203" pitchFamily="34" charset="0"/>
              </a:rPr>
              <a:t> - 8902253 </a:t>
            </a:r>
          </a:p>
          <a:p>
            <a:pPr>
              <a:buFont typeface="Wingdings" panose="05000000000000000000" pitchFamily="2" charset="2"/>
              <a:buChar char="§"/>
            </a:pPr>
            <a:r>
              <a:rPr lang="en-CA" sz="1200" b="1" i="0" u="none" strike="noStrike" dirty="0">
                <a:effectLst/>
                <a:latin typeface="Calibri" panose="020F0502020204030204" pitchFamily="34" charset="0"/>
                <a:ea typeface="Times New Roman" panose="02020603050405020304" pitchFamily="18" charset="0"/>
                <a:cs typeface="Vrinda" panose="020B0502040204020203" pitchFamily="34" charset="0"/>
              </a:rPr>
              <a:t>Soji Koshy - 8940087</a:t>
            </a:r>
            <a:endParaRPr lang="en-CA" sz="1200" b="0" i="0" u="none" strike="noStrike" dirty="0">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9E4982CB-3AB3-41E5-8963-E18F53F6B905}" type="slidenum">
              <a:rPr lang="en-IN" smtClean="0"/>
              <a:t>2</a:t>
            </a:fld>
            <a:endParaRPr lang="en-IN"/>
          </a:p>
        </p:txBody>
      </p:sp>
    </p:spTree>
    <p:extLst>
      <p:ext uri="{BB962C8B-B14F-4D97-AF65-F5344CB8AC3E}">
        <p14:creationId xmlns:p14="http://schemas.microsoft.com/office/powerpoint/2010/main" val="710143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Why Loblyst? Founded in 1919, with headquarters are in Brampton. </a:t>
            </a:r>
            <a:br>
              <a:rPr lang="en-IN" dirty="0"/>
            </a:br>
            <a:br>
              <a:rPr lang="en-IN" dirty="0"/>
            </a:br>
            <a:br>
              <a:rPr lang="en-IN" dirty="0"/>
            </a:br>
            <a:br>
              <a:rPr lang="en-IN" dirty="0"/>
            </a:br>
            <a:r>
              <a:rPr lang="en-IN" dirty="0"/>
              <a:t>No frills and Real Canadian do price match  </a:t>
            </a:r>
            <a:br>
              <a:rPr lang="en-IN" dirty="0"/>
            </a:br>
            <a:br>
              <a:rPr lang="en-IN" dirty="0"/>
            </a:br>
            <a:r>
              <a:rPr lang="en-IN" dirty="0" err="1"/>
              <a:t>Zehers</a:t>
            </a:r>
            <a:r>
              <a:rPr lang="en-IN" dirty="0"/>
              <a:t> and </a:t>
            </a:r>
            <a:r>
              <a:rPr lang="en-IN" dirty="0" err="1"/>
              <a:t>shoopers</a:t>
            </a:r>
            <a:r>
              <a:rPr lang="en-IN" dirty="0"/>
              <a:t> drug mart don’t do that. </a:t>
            </a:r>
          </a:p>
        </p:txBody>
      </p:sp>
      <p:sp>
        <p:nvSpPr>
          <p:cNvPr id="4" name="Slide Number Placeholder 3"/>
          <p:cNvSpPr>
            <a:spLocks noGrp="1"/>
          </p:cNvSpPr>
          <p:nvPr>
            <p:ph type="sldNum" sz="quarter" idx="5"/>
          </p:nvPr>
        </p:nvSpPr>
        <p:spPr/>
        <p:txBody>
          <a:bodyPr/>
          <a:lstStyle/>
          <a:p>
            <a:fld id="{9E4982CB-3AB3-41E5-8963-E18F53F6B905}" type="slidenum">
              <a:rPr lang="en-IN" smtClean="0"/>
              <a:t>4</a:t>
            </a:fld>
            <a:endParaRPr lang="en-IN"/>
          </a:p>
        </p:txBody>
      </p:sp>
    </p:spTree>
    <p:extLst>
      <p:ext uri="{BB962C8B-B14F-4D97-AF65-F5344CB8AC3E}">
        <p14:creationId xmlns:p14="http://schemas.microsoft.com/office/powerpoint/2010/main" val="2983511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Once 8 then 5, 6 lastly we can extend our market reach to KWC region. </a:t>
            </a:r>
          </a:p>
        </p:txBody>
      </p:sp>
      <p:sp>
        <p:nvSpPr>
          <p:cNvPr id="4" name="Slide Number Placeholder 3"/>
          <p:cNvSpPr>
            <a:spLocks noGrp="1"/>
          </p:cNvSpPr>
          <p:nvPr>
            <p:ph type="sldNum" sz="quarter" idx="5"/>
          </p:nvPr>
        </p:nvSpPr>
        <p:spPr/>
        <p:txBody>
          <a:bodyPr/>
          <a:lstStyle/>
          <a:p>
            <a:fld id="{9E4982CB-3AB3-41E5-8963-E18F53F6B905}" type="slidenum">
              <a:rPr lang="en-IN" smtClean="0"/>
              <a:t>10</a:t>
            </a:fld>
            <a:endParaRPr lang="en-IN"/>
          </a:p>
        </p:txBody>
      </p:sp>
    </p:spTree>
    <p:extLst>
      <p:ext uri="{BB962C8B-B14F-4D97-AF65-F5344CB8AC3E}">
        <p14:creationId xmlns:p14="http://schemas.microsoft.com/office/powerpoint/2010/main" val="2051833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Key Concepts of Product Implementation (COTS Platform):</a:t>
            </a:r>
          </a:p>
          <a:p>
            <a:pPr>
              <a:buFont typeface="+mj-lt"/>
              <a:buAutoNum type="arabicPeriod"/>
            </a:pPr>
            <a:r>
              <a:rPr lang="en-IN" b="1" dirty="0"/>
              <a:t>Speed of Deployment</a:t>
            </a:r>
            <a:r>
              <a:rPr lang="en-IN" dirty="0"/>
              <a:t>:</a:t>
            </a:r>
          </a:p>
          <a:p>
            <a:pPr marL="742950" lvl="1" indent="-285750">
              <a:buFont typeface="+mj-lt"/>
              <a:buAutoNum type="arabicPeriod"/>
            </a:pPr>
            <a:r>
              <a:rPr lang="en-IN" dirty="0"/>
              <a:t>Prebuilt functionality allows rapid implementation.</a:t>
            </a:r>
          </a:p>
          <a:p>
            <a:pPr marL="742950" lvl="1" indent="-285750">
              <a:buFont typeface="+mj-lt"/>
              <a:buAutoNum type="arabicPeriod"/>
            </a:pPr>
            <a:r>
              <a:rPr lang="en-IN" dirty="0"/>
              <a:t>Reduces time to market.</a:t>
            </a:r>
          </a:p>
          <a:p>
            <a:pPr>
              <a:buFont typeface="+mj-lt"/>
              <a:buAutoNum type="arabicPeriod"/>
            </a:pPr>
            <a:r>
              <a:rPr lang="en-IN" b="1" dirty="0"/>
              <a:t>Proven Reliability</a:t>
            </a:r>
            <a:r>
              <a:rPr lang="en-IN" dirty="0"/>
              <a:t>:</a:t>
            </a:r>
          </a:p>
          <a:p>
            <a:pPr marL="742950" lvl="1" indent="-285750">
              <a:buFont typeface="+mj-lt"/>
              <a:buAutoNum type="arabicPeriod"/>
            </a:pPr>
            <a:r>
              <a:rPr lang="en-IN" dirty="0"/>
              <a:t>Pretested and scalable solutions.</a:t>
            </a:r>
          </a:p>
          <a:p>
            <a:pPr marL="742950" lvl="1" indent="-285750">
              <a:buFont typeface="+mj-lt"/>
              <a:buAutoNum type="arabicPeriod"/>
            </a:pPr>
            <a:r>
              <a:rPr lang="en-IN" dirty="0"/>
              <a:t>Trusted by other businesses.</a:t>
            </a:r>
          </a:p>
          <a:p>
            <a:pPr>
              <a:buFont typeface="+mj-lt"/>
              <a:buAutoNum type="arabicPeriod"/>
            </a:pPr>
            <a:r>
              <a:rPr lang="en-IN" b="1" dirty="0"/>
              <a:t>Cost Efficiency</a:t>
            </a:r>
            <a:r>
              <a:rPr lang="en-IN" dirty="0"/>
              <a:t>:</a:t>
            </a:r>
          </a:p>
          <a:p>
            <a:pPr marL="742950" lvl="1" indent="-285750">
              <a:buFont typeface="+mj-lt"/>
              <a:buAutoNum type="arabicPeriod"/>
            </a:pPr>
            <a:r>
              <a:rPr lang="en-IN" dirty="0"/>
              <a:t>Lower development and maintenance costs.</a:t>
            </a:r>
          </a:p>
          <a:p>
            <a:pPr marL="742950" lvl="1" indent="-285750">
              <a:buFont typeface="+mj-lt"/>
              <a:buAutoNum type="arabicPeriod"/>
            </a:pPr>
            <a:r>
              <a:rPr lang="en-IN" dirty="0"/>
              <a:t>No need to hire specialized development teams.</a:t>
            </a:r>
          </a:p>
          <a:p>
            <a:pPr>
              <a:buFont typeface="+mj-lt"/>
              <a:buAutoNum type="arabicPeriod"/>
            </a:pPr>
            <a:r>
              <a:rPr lang="en-IN" b="1" dirty="0"/>
              <a:t>Continuous Upgrades</a:t>
            </a:r>
            <a:r>
              <a:rPr lang="en-IN" dirty="0"/>
              <a:t>:</a:t>
            </a:r>
          </a:p>
          <a:p>
            <a:pPr marL="742950" lvl="1" indent="-285750">
              <a:buFont typeface="+mj-lt"/>
              <a:buAutoNum type="arabicPeriod"/>
            </a:pPr>
            <a:r>
              <a:rPr lang="en-IN" dirty="0"/>
              <a:t>Regular updates from vendors to improve features, security, and performance.</a:t>
            </a:r>
          </a:p>
          <a:p>
            <a:pPr marL="742950" lvl="1" indent="-285750">
              <a:buFont typeface="+mj-lt"/>
              <a:buAutoNum type="arabicPeriod"/>
            </a:pPr>
            <a:r>
              <a:rPr lang="en-IN" dirty="0"/>
              <a:t>Less internal effort required for upgrades.</a:t>
            </a:r>
          </a:p>
          <a:p>
            <a:pPr>
              <a:buFont typeface="+mj-lt"/>
              <a:buAutoNum type="arabicPeriod"/>
            </a:pPr>
            <a:r>
              <a:rPr lang="en-IN" b="1" dirty="0"/>
              <a:t>Customization within Limits</a:t>
            </a:r>
            <a:r>
              <a:rPr lang="en-IN" dirty="0"/>
              <a:t>:</a:t>
            </a:r>
          </a:p>
          <a:p>
            <a:pPr marL="742950" lvl="1" indent="-285750">
              <a:buFont typeface="+mj-lt"/>
              <a:buAutoNum type="arabicPeriod"/>
            </a:pPr>
            <a:r>
              <a:rPr lang="en-IN" dirty="0"/>
              <a:t>Configuration options available to tailor the platform.</a:t>
            </a:r>
          </a:p>
          <a:p>
            <a:pPr marL="742950" lvl="1" indent="-285750">
              <a:buFont typeface="+mj-lt"/>
              <a:buAutoNum type="arabicPeriod"/>
            </a:pPr>
            <a:r>
              <a:rPr lang="en-IN" dirty="0"/>
              <a:t>Meets specific business needs without starting from scratch.</a:t>
            </a:r>
          </a:p>
          <a:p>
            <a:pPr>
              <a:buFont typeface="+mj-lt"/>
              <a:buAutoNum type="arabicPeriod"/>
            </a:pPr>
            <a:r>
              <a:rPr lang="en-IN" b="1" dirty="0"/>
              <a:t>Reduced Risk</a:t>
            </a:r>
            <a:r>
              <a:rPr lang="en-IN" dirty="0"/>
              <a:t>:</a:t>
            </a:r>
          </a:p>
          <a:p>
            <a:pPr marL="742950" lvl="1" indent="-285750">
              <a:buFont typeface="+mj-lt"/>
              <a:buAutoNum type="arabicPeriod"/>
            </a:pPr>
            <a:r>
              <a:rPr lang="en-IN" dirty="0"/>
              <a:t>Established solutions reduce uncertainty.</a:t>
            </a:r>
          </a:p>
          <a:p>
            <a:pPr marL="742950" lvl="1" indent="-285750">
              <a:buFont typeface="+mj-lt"/>
              <a:buAutoNum type="arabicPeriod"/>
            </a:pPr>
            <a:r>
              <a:rPr lang="en-IN" dirty="0"/>
              <a:t>Proven functionality reduces the risk of failure.</a:t>
            </a:r>
          </a:p>
          <a:p>
            <a:r>
              <a:rPr lang="en-IN" b="1" dirty="0"/>
              <a:t>Challenges of Product Implementation (COTS Platform):</a:t>
            </a:r>
          </a:p>
          <a:p>
            <a:pPr>
              <a:buFont typeface="+mj-lt"/>
              <a:buAutoNum type="arabicPeriod"/>
            </a:pPr>
            <a:r>
              <a:rPr lang="en-IN" b="1" dirty="0"/>
              <a:t>Vendor Dependency</a:t>
            </a:r>
            <a:r>
              <a:rPr lang="en-IN" dirty="0"/>
              <a:t>:</a:t>
            </a:r>
          </a:p>
          <a:p>
            <a:pPr marL="742950" lvl="1" indent="-285750">
              <a:buFont typeface="+mj-lt"/>
              <a:buAutoNum type="arabicPeriod"/>
            </a:pPr>
            <a:r>
              <a:rPr lang="en-IN" dirty="0"/>
              <a:t>Relying on the vendor for support, upgrades, and issue resolution.</a:t>
            </a:r>
          </a:p>
          <a:p>
            <a:pPr marL="742950" lvl="1" indent="-285750">
              <a:buFont typeface="+mj-lt"/>
              <a:buAutoNum type="arabicPeriod"/>
            </a:pPr>
            <a:r>
              <a:rPr lang="en-IN" dirty="0"/>
              <a:t>Potential for service disruptions or delays if the vendor doesn’t meet expectations.</a:t>
            </a:r>
          </a:p>
          <a:p>
            <a:pPr>
              <a:buFont typeface="+mj-lt"/>
              <a:buAutoNum type="arabicPeriod"/>
            </a:pPr>
            <a:r>
              <a:rPr lang="en-IN" b="1" dirty="0"/>
              <a:t>Integration Issues</a:t>
            </a:r>
            <a:r>
              <a:rPr lang="en-IN" dirty="0"/>
              <a:t>:</a:t>
            </a:r>
          </a:p>
          <a:p>
            <a:pPr marL="742950" lvl="1" indent="-285750">
              <a:buFont typeface="+mj-lt"/>
              <a:buAutoNum type="arabicPeriod"/>
            </a:pPr>
            <a:r>
              <a:rPr lang="en-IN" dirty="0"/>
              <a:t>Compatibility with existing systems may require additional investment in integration tools.</a:t>
            </a:r>
          </a:p>
          <a:p>
            <a:pPr marL="742950" lvl="1" indent="-285750">
              <a:buFont typeface="+mj-lt"/>
              <a:buAutoNum type="arabicPeriod"/>
            </a:pPr>
            <a:r>
              <a:rPr lang="en-IN" dirty="0"/>
              <a:t>Customization may be needed to fit within current workflows.</a:t>
            </a:r>
          </a:p>
          <a:p>
            <a:pPr>
              <a:buFont typeface="+mj-lt"/>
              <a:buAutoNum type="arabicPeriod"/>
            </a:pPr>
            <a:r>
              <a:rPr lang="en-IN" b="1" dirty="0"/>
              <a:t>Limited Flexibility</a:t>
            </a:r>
            <a:r>
              <a:rPr lang="en-IN" dirty="0"/>
              <a:t>:</a:t>
            </a:r>
          </a:p>
          <a:p>
            <a:pPr marL="742950" lvl="1" indent="-285750">
              <a:buFont typeface="+mj-lt"/>
              <a:buAutoNum type="arabicPeriod"/>
            </a:pPr>
            <a:r>
              <a:rPr lang="en-IN" dirty="0"/>
              <a:t>Less ability to modify the platform for very specific needs compared to custom-built solutions.</a:t>
            </a:r>
          </a:p>
          <a:p>
            <a:pPr marL="742950" lvl="1" indent="-285750">
              <a:buFont typeface="+mj-lt"/>
              <a:buAutoNum type="arabicPeriod"/>
            </a:pPr>
            <a:r>
              <a:rPr lang="en-IN" dirty="0"/>
              <a:t>Might need workarounds for some unique requirements.</a:t>
            </a:r>
          </a:p>
          <a:p>
            <a:pPr>
              <a:buFont typeface="+mj-lt"/>
              <a:buAutoNum type="arabicPeriod"/>
            </a:pPr>
            <a:r>
              <a:rPr lang="en-IN" b="1" dirty="0"/>
              <a:t>Hidden Costs</a:t>
            </a:r>
            <a:r>
              <a:rPr lang="en-IN" dirty="0"/>
              <a:t>:</a:t>
            </a:r>
          </a:p>
          <a:p>
            <a:pPr marL="742950" lvl="1" indent="-285750">
              <a:buFont typeface="+mj-lt"/>
              <a:buAutoNum type="arabicPeriod"/>
            </a:pPr>
            <a:r>
              <a:rPr lang="en-IN" dirty="0"/>
              <a:t>Although upfront costs are lower, there could be hidden costs for integrations, training, or additional features.</a:t>
            </a:r>
          </a:p>
          <a:p>
            <a:pPr>
              <a:buFont typeface="+mj-lt"/>
              <a:buAutoNum type="arabicPeriod"/>
            </a:pPr>
            <a:r>
              <a:rPr lang="en-IN" b="1" dirty="0"/>
              <a:t>Adaptation to Business Changes</a:t>
            </a:r>
            <a:r>
              <a:rPr lang="en-IN" dirty="0"/>
              <a:t>:</a:t>
            </a:r>
          </a:p>
          <a:p>
            <a:pPr marL="742950" lvl="1" indent="-285750">
              <a:buFont typeface="+mj-lt"/>
              <a:buAutoNum type="arabicPeriod"/>
            </a:pPr>
            <a:r>
              <a:rPr lang="en-IN" dirty="0"/>
              <a:t>May struggle to adapt quickly to changing business needs without major updates or adjustments by the vendor.</a:t>
            </a:r>
          </a:p>
          <a:p>
            <a:endParaRPr lang="en-IN" dirty="0"/>
          </a:p>
        </p:txBody>
      </p:sp>
      <p:sp>
        <p:nvSpPr>
          <p:cNvPr id="4" name="Slide Number Placeholder 3"/>
          <p:cNvSpPr>
            <a:spLocks noGrp="1"/>
          </p:cNvSpPr>
          <p:nvPr>
            <p:ph type="sldNum" sz="quarter" idx="5"/>
          </p:nvPr>
        </p:nvSpPr>
        <p:spPr/>
        <p:txBody>
          <a:bodyPr/>
          <a:lstStyle/>
          <a:p>
            <a:fld id="{9E4982CB-3AB3-41E5-8963-E18F53F6B905}" type="slidenum">
              <a:rPr lang="en-IN" smtClean="0"/>
              <a:t>14</a:t>
            </a:fld>
            <a:endParaRPr lang="en-IN"/>
          </a:p>
        </p:txBody>
      </p:sp>
    </p:spTree>
    <p:extLst>
      <p:ext uri="{BB962C8B-B14F-4D97-AF65-F5344CB8AC3E}">
        <p14:creationId xmlns:p14="http://schemas.microsoft.com/office/powerpoint/2010/main" val="3847114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Change according to 10</a:t>
            </a:r>
          </a:p>
        </p:txBody>
      </p:sp>
      <p:sp>
        <p:nvSpPr>
          <p:cNvPr id="4" name="Slide Number Placeholder 3"/>
          <p:cNvSpPr>
            <a:spLocks noGrp="1"/>
          </p:cNvSpPr>
          <p:nvPr>
            <p:ph type="sldNum" sz="quarter" idx="5"/>
          </p:nvPr>
        </p:nvSpPr>
        <p:spPr/>
        <p:txBody>
          <a:bodyPr/>
          <a:lstStyle/>
          <a:p>
            <a:fld id="{9E4982CB-3AB3-41E5-8963-E18F53F6B905}" type="slidenum">
              <a:rPr lang="en-IN" smtClean="0"/>
              <a:t>23</a:t>
            </a:fld>
            <a:endParaRPr lang="en-IN"/>
          </a:p>
        </p:txBody>
      </p:sp>
    </p:spTree>
    <p:extLst>
      <p:ext uri="{BB962C8B-B14F-4D97-AF65-F5344CB8AC3E}">
        <p14:creationId xmlns:p14="http://schemas.microsoft.com/office/powerpoint/2010/main" val="1479248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A854-6D7B-2E2A-E3BC-EEBD456719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22E48DE-ADF0-13BC-72E7-918A4FCF7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C94AF09-1E29-757C-4865-AADAF1B1E429}"/>
              </a:ext>
            </a:extLst>
          </p:cNvPr>
          <p:cNvSpPr>
            <a:spLocks noGrp="1"/>
          </p:cNvSpPr>
          <p:nvPr>
            <p:ph type="dt" sz="half" idx="10"/>
          </p:nvPr>
        </p:nvSpPr>
        <p:spPr/>
        <p:txBody>
          <a:bodyPr/>
          <a:lstStyle/>
          <a:p>
            <a:fld id="{90813670-5454-452E-9E1A-5263C5538644}" type="datetime1">
              <a:rPr lang="en-CA" smtClean="0"/>
              <a:t>2024-12-13</a:t>
            </a:fld>
            <a:endParaRPr lang="en-CA"/>
          </a:p>
        </p:txBody>
      </p:sp>
      <p:sp>
        <p:nvSpPr>
          <p:cNvPr id="5" name="Footer Placeholder 4">
            <a:extLst>
              <a:ext uri="{FF2B5EF4-FFF2-40B4-BE49-F238E27FC236}">
                <a16:creationId xmlns:a16="http://schemas.microsoft.com/office/drawing/2014/main" id="{4F80A14C-35C2-9294-0E5B-2AD1D2FB87BD}"/>
              </a:ext>
            </a:extLst>
          </p:cNvPr>
          <p:cNvSpPr>
            <a:spLocks noGrp="1"/>
          </p:cNvSpPr>
          <p:nvPr>
            <p:ph type="ftr" sz="quarter" idx="11"/>
          </p:nvPr>
        </p:nvSpPr>
        <p:spPr/>
        <p:txBody>
          <a:bodyPr/>
          <a:lstStyle/>
          <a:p>
            <a:r>
              <a:rPr lang="en-CA"/>
              <a:t>TEAM 4 </a:t>
            </a:r>
          </a:p>
        </p:txBody>
      </p:sp>
      <p:sp>
        <p:nvSpPr>
          <p:cNvPr id="6" name="Slide Number Placeholder 5">
            <a:extLst>
              <a:ext uri="{FF2B5EF4-FFF2-40B4-BE49-F238E27FC236}">
                <a16:creationId xmlns:a16="http://schemas.microsoft.com/office/drawing/2014/main" id="{D23939A4-CD4D-51FD-9E34-610191B7C2D5}"/>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2978645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3EFF-1DA6-1F75-AB98-C47C2A025E5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2E2664A-9A97-579F-CA7C-7D396FD19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3E2E7F9-EA8B-9663-449A-8170D52AE6AA}"/>
              </a:ext>
            </a:extLst>
          </p:cNvPr>
          <p:cNvSpPr>
            <a:spLocks noGrp="1"/>
          </p:cNvSpPr>
          <p:nvPr>
            <p:ph type="dt" sz="half" idx="10"/>
          </p:nvPr>
        </p:nvSpPr>
        <p:spPr/>
        <p:txBody>
          <a:bodyPr/>
          <a:lstStyle/>
          <a:p>
            <a:fld id="{4669E1A3-9CE8-4A39-BBD6-BE59860A6F2D}" type="datetime1">
              <a:rPr lang="en-CA" smtClean="0"/>
              <a:t>2024-12-13</a:t>
            </a:fld>
            <a:endParaRPr lang="en-CA"/>
          </a:p>
        </p:txBody>
      </p:sp>
      <p:sp>
        <p:nvSpPr>
          <p:cNvPr id="5" name="Footer Placeholder 4">
            <a:extLst>
              <a:ext uri="{FF2B5EF4-FFF2-40B4-BE49-F238E27FC236}">
                <a16:creationId xmlns:a16="http://schemas.microsoft.com/office/drawing/2014/main" id="{528A122A-939A-1392-94FA-B2CEED8EE8E1}"/>
              </a:ext>
            </a:extLst>
          </p:cNvPr>
          <p:cNvSpPr>
            <a:spLocks noGrp="1"/>
          </p:cNvSpPr>
          <p:nvPr>
            <p:ph type="ftr" sz="quarter" idx="11"/>
          </p:nvPr>
        </p:nvSpPr>
        <p:spPr/>
        <p:txBody>
          <a:bodyPr/>
          <a:lstStyle/>
          <a:p>
            <a:r>
              <a:rPr lang="en-CA"/>
              <a:t>TEAM 4 </a:t>
            </a:r>
          </a:p>
        </p:txBody>
      </p:sp>
      <p:sp>
        <p:nvSpPr>
          <p:cNvPr id="6" name="Slide Number Placeholder 5">
            <a:extLst>
              <a:ext uri="{FF2B5EF4-FFF2-40B4-BE49-F238E27FC236}">
                <a16:creationId xmlns:a16="http://schemas.microsoft.com/office/drawing/2014/main" id="{3CB8B977-B82B-1800-34F5-2C6249744D8C}"/>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291596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C2E4A7-088A-324E-53D5-7BB5DD27A1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18E3860-C8DF-924D-9E92-0ACF6B0E70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AE40221-51B2-59E9-17CE-04D81D433A9D}"/>
              </a:ext>
            </a:extLst>
          </p:cNvPr>
          <p:cNvSpPr>
            <a:spLocks noGrp="1"/>
          </p:cNvSpPr>
          <p:nvPr>
            <p:ph type="dt" sz="half" idx="10"/>
          </p:nvPr>
        </p:nvSpPr>
        <p:spPr/>
        <p:txBody>
          <a:bodyPr/>
          <a:lstStyle/>
          <a:p>
            <a:fld id="{A6CDF4B8-D778-48D9-B39D-C29B9DB13EE3}" type="datetime1">
              <a:rPr lang="en-CA" smtClean="0"/>
              <a:t>2024-12-13</a:t>
            </a:fld>
            <a:endParaRPr lang="en-CA"/>
          </a:p>
        </p:txBody>
      </p:sp>
      <p:sp>
        <p:nvSpPr>
          <p:cNvPr id="5" name="Footer Placeholder 4">
            <a:extLst>
              <a:ext uri="{FF2B5EF4-FFF2-40B4-BE49-F238E27FC236}">
                <a16:creationId xmlns:a16="http://schemas.microsoft.com/office/drawing/2014/main" id="{81D235DE-4D07-318B-B797-5C191885D821}"/>
              </a:ext>
            </a:extLst>
          </p:cNvPr>
          <p:cNvSpPr>
            <a:spLocks noGrp="1"/>
          </p:cNvSpPr>
          <p:nvPr>
            <p:ph type="ftr" sz="quarter" idx="11"/>
          </p:nvPr>
        </p:nvSpPr>
        <p:spPr/>
        <p:txBody>
          <a:bodyPr/>
          <a:lstStyle/>
          <a:p>
            <a:r>
              <a:rPr lang="en-CA"/>
              <a:t>TEAM 4 </a:t>
            </a:r>
          </a:p>
        </p:txBody>
      </p:sp>
      <p:sp>
        <p:nvSpPr>
          <p:cNvPr id="6" name="Slide Number Placeholder 5">
            <a:extLst>
              <a:ext uri="{FF2B5EF4-FFF2-40B4-BE49-F238E27FC236}">
                <a16:creationId xmlns:a16="http://schemas.microsoft.com/office/drawing/2014/main" id="{73B66838-C4AB-499B-BF75-63A3169EAA97}"/>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116975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B544BECF-4CB4-B6A1-7A6A-083E4DC52FA4}"/>
              </a:ext>
            </a:extLst>
          </p:cNvPr>
          <p:cNvSpPr>
            <a:spLocks noGrp="1"/>
          </p:cNvSpPr>
          <p:nvPr>
            <p:ph type="pic" sz="quarter" idx="10"/>
          </p:nvPr>
        </p:nvSpPr>
        <p:spPr>
          <a:xfrm>
            <a:off x="934020" y="1762429"/>
            <a:ext cx="1554480" cy="1554480"/>
          </a:xfrm>
          <a:custGeom>
            <a:avLst/>
            <a:gdLst>
              <a:gd name="connsiteX0" fmla="*/ 777240 w 1554480"/>
              <a:gd name="connsiteY0" fmla="*/ 0 h 1554480"/>
              <a:gd name="connsiteX1" fmla="*/ 1554480 w 1554480"/>
              <a:gd name="connsiteY1" fmla="*/ 777240 h 1554480"/>
              <a:gd name="connsiteX2" fmla="*/ 777240 w 1554480"/>
              <a:gd name="connsiteY2" fmla="*/ 1554480 h 1554480"/>
              <a:gd name="connsiteX3" fmla="*/ 0 w 1554480"/>
              <a:gd name="connsiteY3" fmla="*/ 777240 h 1554480"/>
              <a:gd name="connsiteX4" fmla="*/ 777240 w 1554480"/>
              <a:gd name="connsiteY4" fmla="*/ 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1554480">
                <a:moveTo>
                  <a:pt x="777240" y="0"/>
                </a:moveTo>
                <a:cubicBezTo>
                  <a:pt x="1206498" y="0"/>
                  <a:pt x="1554480" y="347982"/>
                  <a:pt x="1554480" y="777240"/>
                </a:cubicBezTo>
                <a:cubicBezTo>
                  <a:pt x="1554480" y="1206498"/>
                  <a:pt x="1206498" y="1554480"/>
                  <a:pt x="777240" y="1554480"/>
                </a:cubicBezTo>
                <a:cubicBezTo>
                  <a:pt x="347982" y="1554480"/>
                  <a:pt x="0" y="1206498"/>
                  <a:pt x="0" y="777240"/>
                </a:cubicBezTo>
                <a:cubicBezTo>
                  <a:pt x="0" y="347982"/>
                  <a:pt x="347982" y="0"/>
                  <a:pt x="777240"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5F353A65-2A02-4745-F983-D476AB997189}"/>
              </a:ext>
            </a:extLst>
          </p:cNvPr>
          <p:cNvSpPr>
            <a:spLocks noGrp="1"/>
          </p:cNvSpPr>
          <p:nvPr>
            <p:ph type="pic" sz="quarter" idx="11"/>
          </p:nvPr>
        </p:nvSpPr>
        <p:spPr>
          <a:xfrm>
            <a:off x="3100172" y="3804293"/>
            <a:ext cx="1554480" cy="1554480"/>
          </a:xfrm>
          <a:custGeom>
            <a:avLst/>
            <a:gdLst>
              <a:gd name="connsiteX0" fmla="*/ 777240 w 1554480"/>
              <a:gd name="connsiteY0" fmla="*/ 0 h 1554480"/>
              <a:gd name="connsiteX1" fmla="*/ 1554480 w 1554480"/>
              <a:gd name="connsiteY1" fmla="*/ 777240 h 1554480"/>
              <a:gd name="connsiteX2" fmla="*/ 777240 w 1554480"/>
              <a:gd name="connsiteY2" fmla="*/ 1554480 h 1554480"/>
              <a:gd name="connsiteX3" fmla="*/ 0 w 1554480"/>
              <a:gd name="connsiteY3" fmla="*/ 777240 h 1554480"/>
              <a:gd name="connsiteX4" fmla="*/ 777240 w 1554480"/>
              <a:gd name="connsiteY4" fmla="*/ 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1554480">
                <a:moveTo>
                  <a:pt x="777240" y="0"/>
                </a:moveTo>
                <a:cubicBezTo>
                  <a:pt x="1206498" y="0"/>
                  <a:pt x="1554480" y="347982"/>
                  <a:pt x="1554480" y="777240"/>
                </a:cubicBezTo>
                <a:cubicBezTo>
                  <a:pt x="1554480" y="1206498"/>
                  <a:pt x="1206498" y="1554480"/>
                  <a:pt x="777240" y="1554480"/>
                </a:cubicBezTo>
                <a:cubicBezTo>
                  <a:pt x="347982" y="1554480"/>
                  <a:pt x="0" y="1206498"/>
                  <a:pt x="0" y="777240"/>
                </a:cubicBezTo>
                <a:cubicBezTo>
                  <a:pt x="0" y="347982"/>
                  <a:pt x="347982" y="0"/>
                  <a:pt x="777240"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BA601D4D-6CBF-3BE9-618E-C4CF66BC5A15}"/>
              </a:ext>
            </a:extLst>
          </p:cNvPr>
          <p:cNvSpPr>
            <a:spLocks noGrp="1"/>
          </p:cNvSpPr>
          <p:nvPr>
            <p:ph type="pic" sz="quarter" idx="12"/>
          </p:nvPr>
        </p:nvSpPr>
        <p:spPr>
          <a:xfrm>
            <a:off x="5842468" y="1762429"/>
            <a:ext cx="1554480" cy="1554480"/>
          </a:xfrm>
          <a:custGeom>
            <a:avLst/>
            <a:gdLst>
              <a:gd name="connsiteX0" fmla="*/ 777240 w 1554480"/>
              <a:gd name="connsiteY0" fmla="*/ 0 h 1554480"/>
              <a:gd name="connsiteX1" fmla="*/ 1554480 w 1554480"/>
              <a:gd name="connsiteY1" fmla="*/ 777240 h 1554480"/>
              <a:gd name="connsiteX2" fmla="*/ 777240 w 1554480"/>
              <a:gd name="connsiteY2" fmla="*/ 1554480 h 1554480"/>
              <a:gd name="connsiteX3" fmla="*/ 0 w 1554480"/>
              <a:gd name="connsiteY3" fmla="*/ 777240 h 1554480"/>
              <a:gd name="connsiteX4" fmla="*/ 777240 w 1554480"/>
              <a:gd name="connsiteY4" fmla="*/ 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1554480">
                <a:moveTo>
                  <a:pt x="777240" y="0"/>
                </a:moveTo>
                <a:cubicBezTo>
                  <a:pt x="1206498" y="0"/>
                  <a:pt x="1554480" y="347982"/>
                  <a:pt x="1554480" y="777240"/>
                </a:cubicBezTo>
                <a:cubicBezTo>
                  <a:pt x="1554480" y="1206498"/>
                  <a:pt x="1206498" y="1554480"/>
                  <a:pt x="777240" y="1554480"/>
                </a:cubicBezTo>
                <a:cubicBezTo>
                  <a:pt x="347982" y="1554480"/>
                  <a:pt x="0" y="1206498"/>
                  <a:pt x="0" y="777240"/>
                </a:cubicBezTo>
                <a:cubicBezTo>
                  <a:pt x="0" y="347982"/>
                  <a:pt x="347982" y="0"/>
                  <a:pt x="777240"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C8317FF1-DCB4-5419-90BF-819CF1397E91}"/>
              </a:ext>
            </a:extLst>
          </p:cNvPr>
          <p:cNvSpPr>
            <a:spLocks noGrp="1"/>
          </p:cNvSpPr>
          <p:nvPr>
            <p:ph type="pic" sz="quarter" idx="13"/>
          </p:nvPr>
        </p:nvSpPr>
        <p:spPr>
          <a:xfrm>
            <a:off x="8008620" y="3804293"/>
            <a:ext cx="1554480" cy="1554480"/>
          </a:xfrm>
          <a:custGeom>
            <a:avLst/>
            <a:gdLst>
              <a:gd name="connsiteX0" fmla="*/ 777240 w 1554480"/>
              <a:gd name="connsiteY0" fmla="*/ 0 h 1554480"/>
              <a:gd name="connsiteX1" fmla="*/ 1554480 w 1554480"/>
              <a:gd name="connsiteY1" fmla="*/ 777240 h 1554480"/>
              <a:gd name="connsiteX2" fmla="*/ 777240 w 1554480"/>
              <a:gd name="connsiteY2" fmla="*/ 1554480 h 1554480"/>
              <a:gd name="connsiteX3" fmla="*/ 0 w 1554480"/>
              <a:gd name="connsiteY3" fmla="*/ 777240 h 1554480"/>
              <a:gd name="connsiteX4" fmla="*/ 777240 w 1554480"/>
              <a:gd name="connsiteY4" fmla="*/ 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1554480">
                <a:moveTo>
                  <a:pt x="777240" y="0"/>
                </a:moveTo>
                <a:cubicBezTo>
                  <a:pt x="1206498" y="0"/>
                  <a:pt x="1554480" y="347982"/>
                  <a:pt x="1554480" y="777240"/>
                </a:cubicBezTo>
                <a:cubicBezTo>
                  <a:pt x="1554480" y="1206498"/>
                  <a:pt x="1206498" y="1554480"/>
                  <a:pt x="777240" y="1554480"/>
                </a:cubicBezTo>
                <a:cubicBezTo>
                  <a:pt x="347982" y="1554480"/>
                  <a:pt x="0" y="1206498"/>
                  <a:pt x="0" y="777240"/>
                </a:cubicBezTo>
                <a:cubicBezTo>
                  <a:pt x="0" y="347982"/>
                  <a:pt x="347982" y="0"/>
                  <a:pt x="777240"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1276972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90F6-18B2-EE65-40EB-1697D10F192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FCE4358-2E21-3D41-A3BE-606713D381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6CF2C7-BE4D-AD16-5194-117AA4D6C46C}"/>
              </a:ext>
            </a:extLst>
          </p:cNvPr>
          <p:cNvSpPr>
            <a:spLocks noGrp="1"/>
          </p:cNvSpPr>
          <p:nvPr>
            <p:ph type="dt" sz="half" idx="10"/>
          </p:nvPr>
        </p:nvSpPr>
        <p:spPr/>
        <p:txBody>
          <a:bodyPr/>
          <a:lstStyle/>
          <a:p>
            <a:fld id="{35B9B14F-6FF9-4942-A830-BBC2A71D6B38}" type="datetime1">
              <a:rPr lang="en-CA" smtClean="0"/>
              <a:t>2024-12-13</a:t>
            </a:fld>
            <a:endParaRPr lang="en-CA"/>
          </a:p>
        </p:txBody>
      </p:sp>
      <p:sp>
        <p:nvSpPr>
          <p:cNvPr id="5" name="Footer Placeholder 4">
            <a:extLst>
              <a:ext uri="{FF2B5EF4-FFF2-40B4-BE49-F238E27FC236}">
                <a16:creationId xmlns:a16="http://schemas.microsoft.com/office/drawing/2014/main" id="{6EB8E6BF-8932-2C5A-09AD-96598ECF77F5}"/>
              </a:ext>
            </a:extLst>
          </p:cNvPr>
          <p:cNvSpPr>
            <a:spLocks noGrp="1"/>
          </p:cNvSpPr>
          <p:nvPr>
            <p:ph type="ftr" sz="quarter" idx="11"/>
          </p:nvPr>
        </p:nvSpPr>
        <p:spPr/>
        <p:txBody>
          <a:bodyPr/>
          <a:lstStyle/>
          <a:p>
            <a:r>
              <a:rPr lang="en-CA"/>
              <a:t>TEAM 4 </a:t>
            </a:r>
          </a:p>
        </p:txBody>
      </p:sp>
      <p:sp>
        <p:nvSpPr>
          <p:cNvPr id="6" name="Slide Number Placeholder 5">
            <a:extLst>
              <a:ext uri="{FF2B5EF4-FFF2-40B4-BE49-F238E27FC236}">
                <a16:creationId xmlns:a16="http://schemas.microsoft.com/office/drawing/2014/main" id="{9617BD2E-8D20-D2F1-5CA6-AB077F9F9B94}"/>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351065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7F9F-DB55-5A5B-9ADA-F75D0CDEF0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4D5DC48-1190-85AC-D5B0-B657FC8335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647E79-DE3E-DBED-E949-D5EE9B3EF2A0}"/>
              </a:ext>
            </a:extLst>
          </p:cNvPr>
          <p:cNvSpPr>
            <a:spLocks noGrp="1"/>
          </p:cNvSpPr>
          <p:nvPr>
            <p:ph type="dt" sz="half" idx="10"/>
          </p:nvPr>
        </p:nvSpPr>
        <p:spPr/>
        <p:txBody>
          <a:bodyPr/>
          <a:lstStyle/>
          <a:p>
            <a:fld id="{8CCA82B1-8CDD-400F-86EB-319F8D8DAEE2}" type="datetime1">
              <a:rPr lang="en-CA" smtClean="0"/>
              <a:t>2024-12-13</a:t>
            </a:fld>
            <a:endParaRPr lang="en-CA"/>
          </a:p>
        </p:txBody>
      </p:sp>
      <p:sp>
        <p:nvSpPr>
          <p:cNvPr id="5" name="Footer Placeholder 4">
            <a:extLst>
              <a:ext uri="{FF2B5EF4-FFF2-40B4-BE49-F238E27FC236}">
                <a16:creationId xmlns:a16="http://schemas.microsoft.com/office/drawing/2014/main" id="{136CBC5E-3CAD-011F-B62A-D93B4F0AB98A}"/>
              </a:ext>
            </a:extLst>
          </p:cNvPr>
          <p:cNvSpPr>
            <a:spLocks noGrp="1"/>
          </p:cNvSpPr>
          <p:nvPr>
            <p:ph type="ftr" sz="quarter" idx="11"/>
          </p:nvPr>
        </p:nvSpPr>
        <p:spPr/>
        <p:txBody>
          <a:bodyPr/>
          <a:lstStyle/>
          <a:p>
            <a:r>
              <a:rPr lang="en-CA"/>
              <a:t>TEAM 4 </a:t>
            </a:r>
          </a:p>
        </p:txBody>
      </p:sp>
      <p:sp>
        <p:nvSpPr>
          <p:cNvPr id="6" name="Slide Number Placeholder 5">
            <a:extLst>
              <a:ext uri="{FF2B5EF4-FFF2-40B4-BE49-F238E27FC236}">
                <a16:creationId xmlns:a16="http://schemas.microsoft.com/office/drawing/2014/main" id="{61756DBC-E785-26FD-18B8-1A55583980EA}"/>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3576255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5778A-F888-8FFC-1866-C1A70268BC0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A3E4BED-98B2-67CB-A6EB-2A57E9966C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54F0F3A-AA98-E595-CC9E-782B86E01A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3D0E357-38C0-842B-F64D-23E1AA51B4AC}"/>
              </a:ext>
            </a:extLst>
          </p:cNvPr>
          <p:cNvSpPr>
            <a:spLocks noGrp="1"/>
          </p:cNvSpPr>
          <p:nvPr>
            <p:ph type="dt" sz="half" idx="10"/>
          </p:nvPr>
        </p:nvSpPr>
        <p:spPr/>
        <p:txBody>
          <a:bodyPr/>
          <a:lstStyle/>
          <a:p>
            <a:fld id="{957039F2-AE55-418B-9518-DA7654549FE2}" type="datetime1">
              <a:rPr lang="en-CA" smtClean="0"/>
              <a:t>2024-12-13</a:t>
            </a:fld>
            <a:endParaRPr lang="en-CA"/>
          </a:p>
        </p:txBody>
      </p:sp>
      <p:sp>
        <p:nvSpPr>
          <p:cNvPr id="6" name="Footer Placeholder 5">
            <a:extLst>
              <a:ext uri="{FF2B5EF4-FFF2-40B4-BE49-F238E27FC236}">
                <a16:creationId xmlns:a16="http://schemas.microsoft.com/office/drawing/2014/main" id="{416834ED-AEB1-8042-BD0D-D5EDCE8A4986}"/>
              </a:ext>
            </a:extLst>
          </p:cNvPr>
          <p:cNvSpPr>
            <a:spLocks noGrp="1"/>
          </p:cNvSpPr>
          <p:nvPr>
            <p:ph type="ftr" sz="quarter" idx="11"/>
          </p:nvPr>
        </p:nvSpPr>
        <p:spPr/>
        <p:txBody>
          <a:bodyPr/>
          <a:lstStyle/>
          <a:p>
            <a:r>
              <a:rPr lang="en-CA"/>
              <a:t>TEAM 4 </a:t>
            </a:r>
          </a:p>
        </p:txBody>
      </p:sp>
      <p:sp>
        <p:nvSpPr>
          <p:cNvPr id="7" name="Slide Number Placeholder 6">
            <a:extLst>
              <a:ext uri="{FF2B5EF4-FFF2-40B4-BE49-F238E27FC236}">
                <a16:creationId xmlns:a16="http://schemas.microsoft.com/office/drawing/2014/main" id="{C85A9FCC-3FA0-C78F-47E9-295A42DEB755}"/>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454636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200D-0F82-04C1-A39B-C5A8FAFB8B6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875164B-0D3C-C93C-643B-C215B6EEDC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130F1-0A28-EF76-CD82-3CBC2DCCE8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5DB3F4D-BB2E-D00F-350A-192537198D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AFDD3-6097-438A-2E49-7CB3F02C96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E7762EC-F4EA-2B23-C499-B2988E923A93}"/>
              </a:ext>
            </a:extLst>
          </p:cNvPr>
          <p:cNvSpPr>
            <a:spLocks noGrp="1"/>
          </p:cNvSpPr>
          <p:nvPr>
            <p:ph type="dt" sz="half" idx="10"/>
          </p:nvPr>
        </p:nvSpPr>
        <p:spPr/>
        <p:txBody>
          <a:bodyPr/>
          <a:lstStyle/>
          <a:p>
            <a:fld id="{F4FF8817-B98C-4AAF-98F4-5CE0F2022C26}" type="datetime1">
              <a:rPr lang="en-CA" smtClean="0"/>
              <a:t>2024-12-13</a:t>
            </a:fld>
            <a:endParaRPr lang="en-CA"/>
          </a:p>
        </p:txBody>
      </p:sp>
      <p:sp>
        <p:nvSpPr>
          <p:cNvPr id="8" name="Footer Placeholder 7">
            <a:extLst>
              <a:ext uri="{FF2B5EF4-FFF2-40B4-BE49-F238E27FC236}">
                <a16:creationId xmlns:a16="http://schemas.microsoft.com/office/drawing/2014/main" id="{20262C39-ECC8-FD28-7CE3-687D0BB5FFB7}"/>
              </a:ext>
            </a:extLst>
          </p:cNvPr>
          <p:cNvSpPr>
            <a:spLocks noGrp="1"/>
          </p:cNvSpPr>
          <p:nvPr>
            <p:ph type="ftr" sz="quarter" idx="11"/>
          </p:nvPr>
        </p:nvSpPr>
        <p:spPr/>
        <p:txBody>
          <a:bodyPr/>
          <a:lstStyle/>
          <a:p>
            <a:r>
              <a:rPr lang="en-CA"/>
              <a:t>TEAM 4 </a:t>
            </a:r>
          </a:p>
        </p:txBody>
      </p:sp>
      <p:sp>
        <p:nvSpPr>
          <p:cNvPr id="9" name="Slide Number Placeholder 8">
            <a:extLst>
              <a:ext uri="{FF2B5EF4-FFF2-40B4-BE49-F238E27FC236}">
                <a16:creationId xmlns:a16="http://schemas.microsoft.com/office/drawing/2014/main" id="{B572BF1D-CE02-1691-35DF-65B230FF888E}"/>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276591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3E3C-ED13-6F01-BA47-6FAFC3F83C9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87DD074-49AA-03D3-6227-5D7415B1DF88}"/>
              </a:ext>
            </a:extLst>
          </p:cNvPr>
          <p:cNvSpPr>
            <a:spLocks noGrp="1"/>
          </p:cNvSpPr>
          <p:nvPr>
            <p:ph type="dt" sz="half" idx="10"/>
          </p:nvPr>
        </p:nvSpPr>
        <p:spPr/>
        <p:txBody>
          <a:bodyPr/>
          <a:lstStyle/>
          <a:p>
            <a:fld id="{6FFCDA01-2999-4EF5-9047-43B53B815E2F}" type="datetime1">
              <a:rPr lang="en-CA" smtClean="0"/>
              <a:t>2024-12-13</a:t>
            </a:fld>
            <a:endParaRPr lang="en-CA"/>
          </a:p>
        </p:txBody>
      </p:sp>
      <p:sp>
        <p:nvSpPr>
          <p:cNvPr id="4" name="Footer Placeholder 3">
            <a:extLst>
              <a:ext uri="{FF2B5EF4-FFF2-40B4-BE49-F238E27FC236}">
                <a16:creationId xmlns:a16="http://schemas.microsoft.com/office/drawing/2014/main" id="{69ABF4E4-EF8D-BD76-1B02-E9E1E4B70CA4}"/>
              </a:ext>
            </a:extLst>
          </p:cNvPr>
          <p:cNvSpPr>
            <a:spLocks noGrp="1"/>
          </p:cNvSpPr>
          <p:nvPr>
            <p:ph type="ftr" sz="quarter" idx="11"/>
          </p:nvPr>
        </p:nvSpPr>
        <p:spPr/>
        <p:txBody>
          <a:bodyPr/>
          <a:lstStyle/>
          <a:p>
            <a:r>
              <a:rPr lang="en-CA"/>
              <a:t>TEAM 4 </a:t>
            </a:r>
          </a:p>
        </p:txBody>
      </p:sp>
      <p:sp>
        <p:nvSpPr>
          <p:cNvPr id="5" name="Slide Number Placeholder 4">
            <a:extLst>
              <a:ext uri="{FF2B5EF4-FFF2-40B4-BE49-F238E27FC236}">
                <a16:creationId xmlns:a16="http://schemas.microsoft.com/office/drawing/2014/main" id="{A7E5CFE6-D63D-07E8-836E-F321F290EE4D}"/>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244136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8473BE-59FC-21F5-A83A-47247A79555A}"/>
              </a:ext>
            </a:extLst>
          </p:cNvPr>
          <p:cNvSpPr>
            <a:spLocks noGrp="1"/>
          </p:cNvSpPr>
          <p:nvPr>
            <p:ph type="dt" sz="half" idx="10"/>
          </p:nvPr>
        </p:nvSpPr>
        <p:spPr/>
        <p:txBody>
          <a:bodyPr/>
          <a:lstStyle/>
          <a:p>
            <a:fld id="{2A8F86C6-BA5C-4A44-902C-5BABE70AFD62}" type="datetime1">
              <a:rPr lang="en-CA" smtClean="0"/>
              <a:t>2024-12-13</a:t>
            </a:fld>
            <a:endParaRPr lang="en-CA"/>
          </a:p>
        </p:txBody>
      </p:sp>
      <p:sp>
        <p:nvSpPr>
          <p:cNvPr id="3" name="Footer Placeholder 2">
            <a:extLst>
              <a:ext uri="{FF2B5EF4-FFF2-40B4-BE49-F238E27FC236}">
                <a16:creationId xmlns:a16="http://schemas.microsoft.com/office/drawing/2014/main" id="{96208F87-F913-4C9F-D7F9-31FD2A6212D0}"/>
              </a:ext>
            </a:extLst>
          </p:cNvPr>
          <p:cNvSpPr>
            <a:spLocks noGrp="1"/>
          </p:cNvSpPr>
          <p:nvPr>
            <p:ph type="ftr" sz="quarter" idx="11"/>
          </p:nvPr>
        </p:nvSpPr>
        <p:spPr/>
        <p:txBody>
          <a:bodyPr/>
          <a:lstStyle/>
          <a:p>
            <a:r>
              <a:rPr lang="en-CA"/>
              <a:t>TEAM 4 </a:t>
            </a:r>
          </a:p>
        </p:txBody>
      </p:sp>
      <p:sp>
        <p:nvSpPr>
          <p:cNvPr id="4" name="Slide Number Placeholder 3">
            <a:extLst>
              <a:ext uri="{FF2B5EF4-FFF2-40B4-BE49-F238E27FC236}">
                <a16:creationId xmlns:a16="http://schemas.microsoft.com/office/drawing/2014/main" id="{AC86B068-21D9-73EB-9D3C-62BB967BFCA9}"/>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732388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4D71-2A74-5633-E028-1F1534269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54234DE-B379-2E45-CF59-84A2140E84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4CD6575-16F2-DE17-4058-EF7CD14E7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DC17D-5F2F-6FA5-FF43-33917460C999}"/>
              </a:ext>
            </a:extLst>
          </p:cNvPr>
          <p:cNvSpPr>
            <a:spLocks noGrp="1"/>
          </p:cNvSpPr>
          <p:nvPr>
            <p:ph type="dt" sz="half" idx="10"/>
          </p:nvPr>
        </p:nvSpPr>
        <p:spPr/>
        <p:txBody>
          <a:bodyPr/>
          <a:lstStyle/>
          <a:p>
            <a:fld id="{2C463426-5345-42EE-A44D-71B11593D202}" type="datetime1">
              <a:rPr lang="en-CA" smtClean="0"/>
              <a:t>2024-12-13</a:t>
            </a:fld>
            <a:endParaRPr lang="en-CA"/>
          </a:p>
        </p:txBody>
      </p:sp>
      <p:sp>
        <p:nvSpPr>
          <p:cNvPr id="6" name="Footer Placeholder 5">
            <a:extLst>
              <a:ext uri="{FF2B5EF4-FFF2-40B4-BE49-F238E27FC236}">
                <a16:creationId xmlns:a16="http://schemas.microsoft.com/office/drawing/2014/main" id="{47F9AEF5-CB87-684E-2ED8-2D9EBB314DCF}"/>
              </a:ext>
            </a:extLst>
          </p:cNvPr>
          <p:cNvSpPr>
            <a:spLocks noGrp="1"/>
          </p:cNvSpPr>
          <p:nvPr>
            <p:ph type="ftr" sz="quarter" idx="11"/>
          </p:nvPr>
        </p:nvSpPr>
        <p:spPr/>
        <p:txBody>
          <a:bodyPr/>
          <a:lstStyle/>
          <a:p>
            <a:r>
              <a:rPr lang="en-CA"/>
              <a:t>TEAM 4 </a:t>
            </a:r>
          </a:p>
        </p:txBody>
      </p:sp>
      <p:sp>
        <p:nvSpPr>
          <p:cNvPr id="7" name="Slide Number Placeholder 6">
            <a:extLst>
              <a:ext uri="{FF2B5EF4-FFF2-40B4-BE49-F238E27FC236}">
                <a16:creationId xmlns:a16="http://schemas.microsoft.com/office/drawing/2014/main" id="{B06B530E-5E5D-BE2C-F53F-418C32A93905}"/>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2657507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8C2E0-457A-238C-56D1-FC60F4D13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D2ACA98-422F-98E1-D2C5-5BACDF0E21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96908C9-D5FA-1863-D62D-985CA40C43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157B6-734F-9EB7-2F29-4A79C5D76E43}"/>
              </a:ext>
            </a:extLst>
          </p:cNvPr>
          <p:cNvSpPr>
            <a:spLocks noGrp="1"/>
          </p:cNvSpPr>
          <p:nvPr>
            <p:ph type="dt" sz="half" idx="10"/>
          </p:nvPr>
        </p:nvSpPr>
        <p:spPr/>
        <p:txBody>
          <a:bodyPr/>
          <a:lstStyle/>
          <a:p>
            <a:fld id="{FCF7CFD3-2759-4341-97B1-F367B6DC1A2B}" type="datetime1">
              <a:rPr lang="en-CA" smtClean="0"/>
              <a:t>2024-12-13</a:t>
            </a:fld>
            <a:endParaRPr lang="en-CA"/>
          </a:p>
        </p:txBody>
      </p:sp>
      <p:sp>
        <p:nvSpPr>
          <p:cNvPr id="6" name="Footer Placeholder 5">
            <a:extLst>
              <a:ext uri="{FF2B5EF4-FFF2-40B4-BE49-F238E27FC236}">
                <a16:creationId xmlns:a16="http://schemas.microsoft.com/office/drawing/2014/main" id="{132E4119-27C5-6176-FB40-41BD5E2857D2}"/>
              </a:ext>
            </a:extLst>
          </p:cNvPr>
          <p:cNvSpPr>
            <a:spLocks noGrp="1"/>
          </p:cNvSpPr>
          <p:nvPr>
            <p:ph type="ftr" sz="quarter" idx="11"/>
          </p:nvPr>
        </p:nvSpPr>
        <p:spPr/>
        <p:txBody>
          <a:bodyPr/>
          <a:lstStyle/>
          <a:p>
            <a:r>
              <a:rPr lang="en-CA"/>
              <a:t>TEAM 4 </a:t>
            </a:r>
          </a:p>
        </p:txBody>
      </p:sp>
      <p:sp>
        <p:nvSpPr>
          <p:cNvPr id="7" name="Slide Number Placeholder 6">
            <a:extLst>
              <a:ext uri="{FF2B5EF4-FFF2-40B4-BE49-F238E27FC236}">
                <a16:creationId xmlns:a16="http://schemas.microsoft.com/office/drawing/2014/main" id="{1C1D220B-94DF-E89F-A2B4-AF3857E67180}"/>
              </a:ext>
            </a:extLst>
          </p:cNvPr>
          <p:cNvSpPr>
            <a:spLocks noGrp="1"/>
          </p:cNvSpPr>
          <p:nvPr>
            <p:ph type="sldNum" sz="quarter" idx="12"/>
          </p:nvPr>
        </p:nvSpPr>
        <p:spPr/>
        <p:txBody>
          <a:bodyPr/>
          <a:lstStyle/>
          <a:p>
            <a:fld id="{DBF7B880-55B4-44CA-8E12-AAA6839320CB}" type="slidenum">
              <a:rPr lang="en-CA" smtClean="0"/>
              <a:t>‹#›</a:t>
            </a:fld>
            <a:endParaRPr lang="en-CA"/>
          </a:p>
        </p:txBody>
      </p:sp>
    </p:spTree>
    <p:extLst>
      <p:ext uri="{BB962C8B-B14F-4D97-AF65-F5344CB8AC3E}">
        <p14:creationId xmlns:p14="http://schemas.microsoft.com/office/powerpoint/2010/main" val="413648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C70062-B358-8299-D5BF-8D72078283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80DB1D5-50B2-32C0-6775-8A2DF58AE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2F31D3A-B6EB-3A21-4A94-AC6F270FA4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EB3B5A-93F1-46F6-9FF7-6512601ECEF0}" type="datetime1">
              <a:rPr lang="en-CA" smtClean="0"/>
              <a:t>2024-12-13</a:t>
            </a:fld>
            <a:endParaRPr lang="en-CA"/>
          </a:p>
        </p:txBody>
      </p:sp>
      <p:sp>
        <p:nvSpPr>
          <p:cNvPr id="5" name="Footer Placeholder 4">
            <a:extLst>
              <a:ext uri="{FF2B5EF4-FFF2-40B4-BE49-F238E27FC236}">
                <a16:creationId xmlns:a16="http://schemas.microsoft.com/office/drawing/2014/main" id="{595A69E3-FEFD-9CEA-83BA-697CC7013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CA"/>
              <a:t>TEAM 4 </a:t>
            </a:r>
          </a:p>
        </p:txBody>
      </p:sp>
      <p:sp>
        <p:nvSpPr>
          <p:cNvPr id="6" name="Slide Number Placeholder 5">
            <a:extLst>
              <a:ext uri="{FF2B5EF4-FFF2-40B4-BE49-F238E27FC236}">
                <a16:creationId xmlns:a16="http://schemas.microsoft.com/office/drawing/2014/main" id="{383401DC-B077-1BAF-C999-36CE3BC2A0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F7B880-55B4-44CA-8E12-AAA6839320CB}" type="slidenum">
              <a:rPr lang="en-CA" smtClean="0"/>
              <a:t>‹#›</a:t>
            </a:fld>
            <a:endParaRPr lang="en-CA"/>
          </a:p>
        </p:txBody>
      </p:sp>
    </p:spTree>
    <p:extLst>
      <p:ext uri="{BB962C8B-B14F-4D97-AF65-F5344CB8AC3E}">
        <p14:creationId xmlns:p14="http://schemas.microsoft.com/office/powerpoint/2010/main" val="1304883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ailyhive.com/canada/loblaw-profit-q4-food-drugs" TargetMode="External"/><Relationship Id="rId2" Type="http://schemas.openxmlformats.org/officeDocument/2006/relationships/hyperlink" Target="https://www.ufcw.ca/index.php?option=com_content&amp;view=article&amp;id=1831:ontario-loblaw-talks-resume-after-massive-strike-mandate&amp;Itemid=6&amp;lang=en" TargetMode="External"/><Relationship Id="rId1" Type="http://schemas.openxmlformats.org/officeDocument/2006/relationships/slideLayout" Target="../slideLayouts/slideLayout2.xml"/><Relationship Id="rId5" Type="http://schemas.openxmlformats.org/officeDocument/2006/relationships/hyperlink" Target="https://www.microsoft.com/en-us/microsoft-365/p/visio-professional-2021/cfq7ttc0hgxw" TargetMode="External"/><Relationship Id="rId4" Type="http://schemas.openxmlformats.org/officeDocument/2006/relationships/hyperlink" Target="https://lucid.app/lucidchart"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8 ways Loblaw is fighting food waste">
            <a:extLst>
              <a:ext uri="{FF2B5EF4-FFF2-40B4-BE49-F238E27FC236}">
                <a16:creationId xmlns:a16="http://schemas.microsoft.com/office/drawing/2014/main" id="{497084DC-5E4E-8458-5851-20BBB3F56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65" r="3929"/>
          <a:stretch/>
        </p:blipFill>
        <p:spPr bwMode="auto">
          <a:xfrm>
            <a:off x="2532188" y="10"/>
            <a:ext cx="9669642" cy="685799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2CA871-B9D9-4847-72B3-8A218018B44A}"/>
              </a:ext>
            </a:extLst>
          </p:cNvPr>
          <p:cNvSpPr>
            <a:spLocks noGrp="1"/>
          </p:cNvSpPr>
          <p:nvPr>
            <p:ph type="title"/>
          </p:nvPr>
        </p:nvSpPr>
        <p:spPr>
          <a:xfrm>
            <a:off x="838200" y="365125"/>
            <a:ext cx="3822189" cy="1899912"/>
          </a:xfrm>
        </p:spPr>
        <p:txBody>
          <a:bodyPr>
            <a:normAutofit/>
          </a:bodyPr>
          <a:lstStyle/>
          <a:p>
            <a:r>
              <a:rPr lang="en-CA" sz="3700" dirty="0"/>
              <a:t>Team- </a:t>
            </a:r>
            <a:r>
              <a:rPr lang="en-IN" sz="3700" dirty="0"/>
              <a:t>4 – Loblaws (alias used - Loblyst) </a:t>
            </a:r>
            <a:r>
              <a:rPr lang="en-IN" sz="3700" b="0" i="0" u="none" strike="noStrike" baseline="0" dirty="0">
                <a:latin typeface="Calibri" panose="020F0502020204030204" pitchFamily="34" charset="0"/>
              </a:rPr>
              <a:t>	</a:t>
            </a:r>
            <a:endParaRPr lang="en-CA" sz="3700" dirty="0"/>
          </a:p>
        </p:txBody>
      </p:sp>
      <p:sp>
        <p:nvSpPr>
          <p:cNvPr id="3" name="Content Placeholder 2">
            <a:extLst>
              <a:ext uri="{FF2B5EF4-FFF2-40B4-BE49-F238E27FC236}">
                <a16:creationId xmlns:a16="http://schemas.microsoft.com/office/drawing/2014/main" id="{CFB27CD5-BC9E-4723-4A53-8391183DBFAA}"/>
              </a:ext>
            </a:extLst>
          </p:cNvPr>
          <p:cNvSpPr>
            <a:spLocks noGrp="1"/>
          </p:cNvSpPr>
          <p:nvPr>
            <p:ph idx="1"/>
          </p:nvPr>
        </p:nvSpPr>
        <p:spPr>
          <a:xfrm>
            <a:off x="838200" y="2434201"/>
            <a:ext cx="3822189" cy="3742762"/>
          </a:xfrm>
        </p:spPr>
        <p:txBody>
          <a:bodyPr>
            <a:normAutofit/>
          </a:bodyPr>
          <a:lstStyle/>
          <a:p>
            <a:pPr>
              <a:buFont typeface="Wingdings" panose="05000000000000000000" pitchFamily="2" charset="2"/>
              <a:buChar char="§"/>
            </a:pPr>
            <a:r>
              <a:rPr lang="en-CA" sz="1600" b="1" i="0" u="none" strike="noStrike" dirty="0">
                <a:effectLst/>
                <a:latin typeface="Calibri" panose="020F0502020204030204" pitchFamily="34" charset="0"/>
                <a:ea typeface="Times New Roman" panose="02020603050405020304" pitchFamily="18" charset="0"/>
                <a:cs typeface="Vrinda" panose="020B0502040204020203" pitchFamily="34" charset="0"/>
              </a:rPr>
              <a:t>Vaishnavi Wadhwa - 8939083</a:t>
            </a:r>
          </a:p>
          <a:p>
            <a:pPr>
              <a:buFont typeface="Wingdings" panose="05000000000000000000" pitchFamily="2" charset="2"/>
              <a:buChar char="§"/>
            </a:pPr>
            <a:r>
              <a:rPr lang="en-CA" sz="1600" b="1" i="0" u="none" strike="noStrike" dirty="0">
                <a:effectLst/>
                <a:latin typeface="Calibri" panose="020F0502020204030204" pitchFamily="34" charset="0"/>
                <a:ea typeface="Times New Roman" panose="02020603050405020304" pitchFamily="18" charset="0"/>
                <a:cs typeface="Vrinda" panose="020B0502040204020203" pitchFamily="34" charset="0"/>
              </a:rPr>
              <a:t>Janviben Patel - 8898912</a:t>
            </a:r>
          </a:p>
          <a:p>
            <a:pPr>
              <a:buFont typeface="Wingdings" panose="05000000000000000000" pitchFamily="2" charset="2"/>
              <a:buChar char="§"/>
            </a:pPr>
            <a:r>
              <a:rPr lang="en-CA" sz="1600" b="1" i="0" u="none" strike="noStrike" dirty="0">
                <a:effectLst/>
                <a:latin typeface="Calibri" panose="020F0502020204030204" pitchFamily="34" charset="0"/>
                <a:ea typeface="Times New Roman" panose="02020603050405020304" pitchFamily="18" charset="0"/>
                <a:cs typeface="Vrinda" panose="020B0502040204020203" pitchFamily="34" charset="0"/>
              </a:rPr>
              <a:t>Adhil </a:t>
            </a:r>
            <a:r>
              <a:rPr lang="en-CA" sz="1600" b="1" i="0" u="none" strike="noStrike" dirty="0" err="1">
                <a:effectLst/>
                <a:latin typeface="Calibri" panose="020F0502020204030204" pitchFamily="34" charset="0"/>
                <a:ea typeface="Times New Roman" panose="02020603050405020304" pitchFamily="18" charset="0"/>
                <a:cs typeface="Vrinda" panose="020B0502040204020203" pitchFamily="34" charset="0"/>
              </a:rPr>
              <a:t>Muzahir</a:t>
            </a:r>
            <a:r>
              <a:rPr lang="en-CA" sz="1600" b="1" i="0" u="none" strike="noStrike" dirty="0">
                <a:effectLst/>
                <a:latin typeface="Calibri" panose="020F0502020204030204" pitchFamily="34" charset="0"/>
                <a:ea typeface="Times New Roman" panose="02020603050405020304" pitchFamily="18" charset="0"/>
                <a:cs typeface="Vrinda" panose="020B0502040204020203" pitchFamily="34" charset="0"/>
              </a:rPr>
              <a:t> - 8883484 </a:t>
            </a:r>
          </a:p>
          <a:p>
            <a:pPr>
              <a:buFont typeface="Wingdings" panose="05000000000000000000" pitchFamily="2" charset="2"/>
              <a:buChar char="§"/>
            </a:pPr>
            <a:r>
              <a:rPr lang="en-CA" sz="1600" b="1" i="0" u="none" strike="noStrike" dirty="0">
                <a:effectLst/>
                <a:latin typeface="Calibri" panose="020F0502020204030204" pitchFamily="34" charset="0"/>
                <a:ea typeface="Times New Roman" panose="02020603050405020304" pitchFamily="18" charset="0"/>
                <a:cs typeface="Vrinda" panose="020B0502040204020203" pitchFamily="34" charset="0"/>
              </a:rPr>
              <a:t>Ota Adesina - 8889777</a:t>
            </a:r>
          </a:p>
          <a:p>
            <a:pPr>
              <a:buFont typeface="Wingdings" panose="05000000000000000000" pitchFamily="2" charset="2"/>
              <a:buChar char="§"/>
            </a:pPr>
            <a:r>
              <a:rPr lang="en-CA" sz="1600" b="1" i="0" u="none" strike="noStrike" dirty="0">
                <a:effectLst/>
                <a:latin typeface="Calibri" panose="020F0502020204030204" pitchFamily="34" charset="0"/>
                <a:ea typeface="Times New Roman" panose="02020603050405020304" pitchFamily="18" charset="0"/>
                <a:cs typeface="Vrinda" panose="020B0502040204020203" pitchFamily="34" charset="0"/>
              </a:rPr>
              <a:t>Simran </a:t>
            </a:r>
            <a:r>
              <a:rPr lang="en-CA" sz="1600" b="1" i="0" u="none" strike="noStrike" dirty="0" err="1">
                <a:effectLst/>
                <a:latin typeface="Calibri" panose="020F0502020204030204" pitchFamily="34" charset="0"/>
                <a:ea typeface="Times New Roman" panose="02020603050405020304" pitchFamily="18" charset="0"/>
                <a:cs typeface="Vrinda" panose="020B0502040204020203" pitchFamily="34" charset="0"/>
              </a:rPr>
              <a:t>Rattu</a:t>
            </a:r>
            <a:r>
              <a:rPr lang="en-CA" sz="1600" b="1" i="0" u="none" strike="noStrike" dirty="0">
                <a:effectLst/>
                <a:latin typeface="Calibri" panose="020F0502020204030204" pitchFamily="34" charset="0"/>
                <a:ea typeface="Times New Roman" panose="02020603050405020304" pitchFamily="18" charset="0"/>
                <a:cs typeface="Vrinda" panose="020B0502040204020203" pitchFamily="34" charset="0"/>
              </a:rPr>
              <a:t> - 8902253 </a:t>
            </a:r>
          </a:p>
          <a:p>
            <a:pPr>
              <a:buFont typeface="Wingdings" panose="05000000000000000000" pitchFamily="2" charset="2"/>
              <a:buChar char="§"/>
            </a:pPr>
            <a:r>
              <a:rPr lang="en-CA" sz="1600" b="1" i="0" u="none" strike="noStrike" dirty="0">
                <a:effectLst/>
                <a:latin typeface="Calibri" panose="020F0502020204030204" pitchFamily="34" charset="0"/>
                <a:ea typeface="Times New Roman" panose="02020603050405020304" pitchFamily="18" charset="0"/>
                <a:cs typeface="Vrinda" panose="020B0502040204020203" pitchFamily="34" charset="0"/>
              </a:rPr>
              <a:t>Soji Koshy - 8940087</a:t>
            </a:r>
            <a:endParaRPr lang="en-CA" sz="1600" b="0" i="0" u="none" strike="noStrike" dirty="0">
              <a:effectLst/>
              <a:latin typeface="Arial" panose="020B0604020202020204" pitchFamily="34" charset="0"/>
            </a:endParaRPr>
          </a:p>
          <a:p>
            <a:endParaRPr lang="en-CA" sz="2000" dirty="0"/>
          </a:p>
        </p:txBody>
      </p:sp>
      <p:sp>
        <p:nvSpPr>
          <p:cNvPr id="4" name="Footer Placeholder 3">
            <a:extLst>
              <a:ext uri="{FF2B5EF4-FFF2-40B4-BE49-F238E27FC236}">
                <a16:creationId xmlns:a16="http://schemas.microsoft.com/office/drawing/2014/main" id="{97F70F94-E0BD-86D6-DBA2-1E2BA99D9BE4}"/>
              </a:ext>
            </a:extLst>
          </p:cNvPr>
          <p:cNvSpPr>
            <a:spLocks noGrp="1"/>
          </p:cNvSpPr>
          <p:nvPr>
            <p:ph type="ftr" sz="quarter" idx="11"/>
          </p:nvPr>
        </p:nvSpPr>
        <p:spPr/>
        <p:txBody>
          <a:bodyPr/>
          <a:lstStyle/>
          <a:p>
            <a:r>
              <a:rPr lang="en-CA"/>
              <a:t>TEAM 4 </a:t>
            </a:r>
          </a:p>
        </p:txBody>
      </p:sp>
      <p:sp>
        <p:nvSpPr>
          <p:cNvPr id="5" name="Slide Number Placeholder 4">
            <a:extLst>
              <a:ext uri="{FF2B5EF4-FFF2-40B4-BE49-F238E27FC236}">
                <a16:creationId xmlns:a16="http://schemas.microsoft.com/office/drawing/2014/main" id="{58CBA273-7993-BD45-546A-0AEFCEE831AC}"/>
              </a:ext>
            </a:extLst>
          </p:cNvPr>
          <p:cNvSpPr>
            <a:spLocks noGrp="1"/>
          </p:cNvSpPr>
          <p:nvPr>
            <p:ph type="sldNum" sz="quarter" idx="12"/>
          </p:nvPr>
        </p:nvSpPr>
        <p:spPr/>
        <p:txBody>
          <a:bodyPr/>
          <a:lstStyle/>
          <a:p>
            <a:fld id="{DBF7B880-55B4-44CA-8E12-AAA6839320CB}" type="slidenum">
              <a:rPr lang="en-CA" smtClean="0"/>
              <a:t>1</a:t>
            </a:fld>
            <a:endParaRPr lang="en-CA"/>
          </a:p>
        </p:txBody>
      </p:sp>
    </p:spTree>
    <p:extLst>
      <p:ext uri="{BB962C8B-B14F-4D97-AF65-F5344CB8AC3E}">
        <p14:creationId xmlns:p14="http://schemas.microsoft.com/office/powerpoint/2010/main" val="258636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03C62-137F-5F6F-1BE6-FF62FFC25E1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Business and Solution Requirements</a:t>
            </a:r>
          </a:p>
        </p:txBody>
      </p:sp>
      <p:pic>
        <p:nvPicPr>
          <p:cNvPr id="7" name="Content Placeholder 6">
            <a:extLst>
              <a:ext uri="{FF2B5EF4-FFF2-40B4-BE49-F238E27FC236}">
                <a16:creationId xmlns:a16="http://schemas.microsoft.com/office/drawing/2014/main" id="{FBBB422A-C958-C744-888B-690164F58A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890915" y="1166245"/>
            <a:ext cx="7802603" cy="4525509"/>
          </a:xfrm>
          <a:prstGeom prst="rect">
            <a:avLst/>
          </a:prstGeom>
        </p:spPr>
      </p:pic>
      <p:sp>
        <p:nvSpPr>
          <p:cNvPr id="4" name="Footer Placeholder 3">
            <a:extLst>
              <a:ext uri="{FF2B5EF4-FFF2-40B4-BE49-F238E27FC236}">
                <a16:creationId xmlns:a16="http://schemas.microsoft.com/office/drawing/2014/main" id="{6BA5EBCF-4C69-77BB-245D-599439D05703}"/>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TEAM 4 </a:t>
            </a:r>
          </a:p>
        </p:txBody>
      </p:sp>
      <p:sp>
        <p:nvSpPr>
          <p:cNvPr id="5" name="Slide Number Placeholder 4">
            <a:extLst>
              <a:ext uri="{FF2B5EF4-FFF2-40B4-BE49-F238E27FC236}">
                <a16:creationId xmlns:a16="http://schemas.microsoft.com/office/drawing/2014/main" id="{8DAF012A-AEC0-557F-C5C5-45452B679D26}"/>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DBF7B880-55B4-44CA-8E12-AAA6839320CB}" type="slidenum">
              <a:rPr lang="en-US">
                <a:solidFill>
                  <a:srgbClr val="898989"/>
                </a:solidFill>
              </a:rPr>
              <a:pPr>
                <a:spcAft>
                  <a:spcPts val="600"/>
                </a:spcAft>
              </a:pPr>
              <a:t>10</a:t>
            </a:fld>
            <a:endParaRPr lang="en-US">
              <a:solidFill>
                <a:srgbClr val="898989"/>
              </a:solidFill>
            </a:endParaRPr>
          </a:p>
        </p:txBody>
      </p:sp>
      <p:sp>
        <p:nvSpPr>
          <p:cNvPr id="3" name="TextBox 2">
            <a:extLst>
              <a:ext uri="{FF2B5EF4-FFF2-40B4-BE49-F238E27FC236}">
                <a16:creationId xmlns:a16="http://schemas.microsoft.com/office/drawing/2014/main" id="{4A5B4D46-C8E7-EEB4-7EA0-C27919E93089}"/>
              </a:ext>
            </a:extLst>
          </p:cNvPr>
          <p:cNvSpPr txBox="1"/>
          <p:nvPr/>
        </p:nvSpPr>
        <p:spPr>
          <a:xfrm>
            <a:off x="3890915" y="5832111"/>
            <a:ext cx="3541017" cy="369332"/>
          </a:xfrm>
          <a:prstGeom prst="rect">
            <a:avLst/>
          </a:prstGeom>
          <a:noFill/>
        </p:spPr>
        <p:txBody>
          <a:bodyPr wrap="square" rtlCol="0">
            <a:spAutoFit/>
          </a:bodyPr>
          <a:lstStyle/>
          <a:p>
            <a:r>
              <a:rPr lang="it-IT" dirty="0"/>
              <a:t>(Conestoga College, 2024b, p. 18) </a:t>
            </a:r>
            <a:endParaRPr lang="en-IN" dirty="0"/>
          </a:p>
        </p:txBody>
      </p:sp>
    </p:spTree>
    <p:extLst>
      <p:ext uri="{BB962C8B-B14F-4D97-AF65-F5344CB8AC3E}">
        <p14:creationId xmlns:p14="http://schemas.microsoft.com/office/powerpoint/2010/main" val="2682932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120F9-3616-79E7-5344-50089FFED68E}"/>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Current Use Case </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diagram of a person's work flow&#10;&#10;Description automatically generated">
            <a:extLst>
              <a:ext uri="{FF2B5EF4-FFF2-40B4-BE49-F238E27FC236}">
                <a16:creationId xmlns:a16="http://schemas.microsoft.com/office/drawing/2014/main" id="{092A4535-08D7-066E-448D-BC3631A2BE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3867" y="666728"/>
            <a:ext cx="4673250" cy="5465791"/>
          </a:xfrm>
          <a:prstGeom prst="rect">
            <a:avLst/>
          </a:prstGeom>
        </p:spPr>
      </p:pic>
      <p:sp>
        <p:nvSpPr>
          <p:cNvPr id="4" name="Footer Placeholder 3">
            <a:extLst>
              <a:ext uri="{FF2B5EF4-FFF2-40B4-BE49-F238E27FC236}">
                <a16:creationId xmlns:a16="http://schemas.microsoft.com/office/drawing/2014/main" id="{8BBC82F7-14A1-8539-F018-65638178BC02}"/>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TEAM 4 </a:t>
            </a:r>
          </a:p>
        </p:txBody>
      </p:sp>
      <p:sp>
        <p:nvSpPr>
          <p:cNvPr id="5" name="Slide Number Placeholder 4">
            <a:extLst>
              <a:ext uri="{FF2B5EF4-FFF2-40B4-BE49-F238E27FC236}">
                <a16:creationId xmlns:a16="http://schemas.microsoft.com/office/drawing/2014/main" id="{B353CA0E-2287-52CB-619B-C190D39F20B6}"/>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DBF7B880-55B4-44CA-8E12-AAA6839320CB}" type="slidenum">
              <a:rPr lang="en-US" smtClean="0">
                <a:solidFill>
                  <a:schemeClr val="tx1">
                    <a:tint val="75000"/>
                  </a:schemeClr>
                </a:solidFill>
              </a:rPr>
              <a:pPr>
                <a:spcAft>
                  <a:spcPts val="600"/>
                </a:spcAft>
              </a:pPr>
              <a:t>11</a:t>
            </a:fld>
            <a:endParaRPr lang="en-US">
              <a:solidFill>
                <a:schemeClr val="tx1">
                  <a:tint val="75000"/>
                </a:schemeClr>
              </a:solidFill>
            </a:endParaRPr>
          </a:p>
        </p:txBody>
      </p:sp>
      <p:sp>
        <p:nvSpPr>
          <p:cNvPr id="7" name="TextBox 6">
            <a:extLst>
              <a:ext uri="{FF2B5EF4-FFF2-40B4-BE49-F238E27FC236}">
                <a16:creationId xmlns:a16="http://schemas.microsoft.com/office/drawing/2014/main" id="{99B86E32-EA20-A97F-FE3D-293551F936A2}"/>
              </a:ext>
            </a:extLst>
          </p:cNvPr>
          <p:cNvSpPr txBox="1"/>
          <p:nvPr/>
        </p:nvSpPr>
        <p:spPr>
          <a:xfrm>
            <a:off x="1113809" y="4645117"/>
            <a:ext cx="6094378" cy="369332"/>
          </a:xfrm>
          <a:prstGeom prst="rect">
            <a:avLst/>
          </a:prstGeom>
          <a:noFill/>
        </p:spPr>
        <p:txBody>
          <a:bodyPr wrap="square">
            <a:spAutoFit/>
          </a:bodyPr>
          <a:lstStyle/>
          <a:p>
            <a:r>
              <a:rPr lang="it-IT" dirty="0"/>
              <a:t>(Lucidchart, 2024, p. 1) </a:t>
            </a:r>
            <a:endParaRPr lang="en-IN" dirty="0"/>
          </a:p>
        </p:txBody>
      </p:sp>
    </p:spTree>
    <p:extLst>
      <p:ext uri="{BB962C8B-B14F-4D97-AF65-F5344CB8AC3E}">
        <p14:creationId xmlns:p14="http://schemas.microsoft.com/office/powerpoint/2010/main" val="103775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14B4A-B355-28E7-AF43-193450B5DEAC}"/>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latin typeface="+mj-lt"/>
                <a:ea typeface="+mj-ea"/>
                <a:cs typeface="+mj-cs"/>
              </a:rPr>
              <a:t>Future ‘TO-BE’ Process diagram</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F18B3E2F-E148-7B92-C136-FAA32CB3449F}"/>
              </a:ext>
            </a:extLst>
          </p:cNvPr>
          <p:cNvPicPr>
            <a:picLocks noChangeAspect="1"/>
          </p:cNvPicPr>
          <p:nvPr/>
        </p:nvPicPr>
        <p:blipFill>
          <a:blip r:embed="rId2"/>
          <a:stretch>
            <a:fillRect/>
          </a:stretch>
        </p:blipFill>
        <p:spPr>
          <a:xfrm>
            <a:off x="673901" y="2851197"/>
            <a:ext cx="10185883" cy="3035253"/>
          </a:xfrm>
          <a:prstGeom prst="rect">
            <a:avLst/>
          </a:prstGeom>
        </p:spPr>
      </p:pic>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053C381-4550-516F-5888-971E3A5416A6}"/>
              </a:ext>
            </a:extLst>
          </p:cNvPr>
          <p:cNvSpPr>
            <a:spLocks noGrp="1"/>
          </p:cNvSpPr>
          <p:nvPr>
            <p:ph type="ftr" sz="quarter" idx="11"/>
          </p:nvPr>
        </p:nvSpPr>
        <p:spPr>
          <a:xfrm>
            <a:off x="4038600" y="6492240"/>
            <a:ext cx="4114800" cy="365125"/>
          </a:xfrm>
        </p:spPr>
        <p:txBody>
          <a:bodyPr vert="horz" lIns="91440" tIns="45720" rIns="91440" bIns="45720" rtlCol="0">
            <a:normAutofit/>
          </a:bodyPr>
          <a:lstStyle/>
          <a:p>
            <a:pPr>
              <a:spcAft>
                <a:spcPts val="600"/>
              </a:spcAft>
            </a:pPr>
            <a:r>
              <a:rPr lang="en-US" kern="1200">
                <a:latin typeface="+mn-lt"/>
                <a:ea typeface="+mn-ea"/>
                <a:cs typeface="+mn-cs"/>
              </a:rPr>
              <a:t>TEAM 4 </a:t>
            </a:r>
          </a:p>
        </p:txBody>
      </p:sp>
      <p:sp>
        <p:nvSpPr>
          <p:cNvPr id="5" name="Slide Number Placeholder 4">
            <a:extLst>
              <a:ext uri="{FF2B5EF4-FFF2-40B4-BE49-F238E27FC236}">
                <a16:creationId xmlns:a16="http://schemas.microsoft.com/office/drawing/2014/main" id="{1246504D-922E-D29F-03A0-BE02C82BCCFD}"/>
              </a:ext>
            </a:extLst>
          </p:cNvPr>
          <p:cNvSpPr>
            <a:spLocks noGrp="1"/>
          </p:cNvSpPr>
          <p:nvPr>
            <p:ph type="sldNum" sz="quarter" idx="12"/>
          </p:nvPr>
        </p:nvSpPr>
        <p:spPr>
          <a:xfrm>
            <a:off x="8610600" y="6492240"/>
            <a:ext cx="2743200" cy="365125"/>
          </a:xfrm>
        </p:spPr>
        <p:txBody>
          <a:bodyPr vert="horz" lIns="91440" tIns="45720" rIns="91440" bIns="45720" rtlCol="0">
            <a:normAutofit/>
          </a:bodyPr>
          <a:lstStyle/>
          <a:p>
            <a:pPr>
              <a:spcAft>
                <a:spcPts val="600"/>
              </a:spcAft>
            </a:pPr>
            <a:fld id="{DBF7B880-55B4-44CA-8E12-AAA6839320CB}" type="slidenum">
              <a:rPr lang="en-US" smtClean="0"/>
              <a:pPr>
                <a:spcAft>
                  <a:spcPts val="600"/>
                </a:spcAft>
              </a:pPr>
              <a:t>12</a:t>
            </a:fld>
            <a:endParaRPr lang="en-US"/>
          </a:p>
        </p:txBody>
      </p:sp>
      <p:sp>
        <p:nvSpPr>
          <p:cNvPr id="6" name="TextBox 5">
            <a:extLst>
              <a:ext uri="{FF2B5EF4-FFF2-40B4-BE49-F238E27FC236}">
                <a16:creationId xmlns:a16="http://schemas.microsoft.com/office/drawing/2014/main" id="{40516CBE-FB6E-BE4C-A713-63B34F63D4B1}"/>
              </a:ext>
            </a:extLst>
          </p:cNvPr>
          <p:cNvSpPr txBox="1"/>
          <p:nvPr/>
        </p:nvSpPr>
        <p:spPr>
          <a:xfrm>
            <a:off x="9270459" y="1607866"/>
            <a:ext cx="6167336" cy="369332"/>
          </a:xfrm>
          <a:prstGeom prst="rect">
            <a:avLst/>
          </a:prstGeom>
          <a:noFill/>
        </p:spPr>
        <p:txBody>
          <a:bodyPr wrap="square">
            <a:spAutoFit/>
          </a:bodyPr>
          <a:lstStyle/>
          <a:p>
            <a:r>
              <a:rPr lang="en-IN" dirty="0"/>
              <a:t>(Loblaws, 2024, p. 1)</a:t>
            </a:r>
          </a:p>
        </p:txBody>
      </p:sp>
    </p:spTree>
    <p:extLst>
      <p:ext uri="{BB962C8B-B14F-4D97-AF65-F5344CB8AC3E}">
        <p14:creationId xmlns:p14="http://schemas.microsoft.com/office/powerpoint/2010/main" val="16804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3BDDAB-46B7-5C7B-BEB9-C46EC16097F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Solution Options </a:t>
            </a:r>
          </a:p>
        </p:txBody>
      </p:sp>
      <p:sp>
        <p:nvSpPr>
          <p:cNvPr id="38" name="Rectangle 3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3" name="image3.png" descr="A table with numbers and symbols  Description automatically generated">
            <a:extLst>
              <a:ext uri="{FF2B5EF4-FFF2-40B4-BE49-F238E27FC236}">
                <a16:creationId xmlns:a16="http://schemas.microsoft.com/office/drawing/2014/main" id="{B9E1A27A-15FB-27FB-8E41-51F6C858A134}"/>
              </a:ext>
            </a:extLst>
          </p:cNvPr>
          <p:cNvPicPr>
            <a:picLocks noChangeAspect="1"/>
          </p:cNvPicPr>
          <p:nvPr/>
        </p:nvPicPr>
        <p:blipFill>
          <a:blip r:embed="rId2" cstate="print"/>
          <a:stretch>
            <a:fillRect/>
          </a:stretch>
        </p:blipFill>
        <p:spPr>
          <a:xfrm>
            <a:off x="549058" y="2626715"/>
            <a:ext cx="11097349" cy="3135000"/>
          </a:xfrm>
          <a:prstGeom prst="rect">
            <a:avLst/>
          </a:prstGeom>
        </p:spPr>
      </p:pic>
      <p:sp>
        <p:nvSpPr>
          <p:cNvPr id="4" name="Footer Placeholder 3">
            <a:extLst>
              <a:ext uri="{FF2B5EF4-FFF2-40B4-BE49-F238E27FC236}">
                <a16:creationId xmlns:a16="http://schemas.microsoft.com/office/drawing/2014/main" id="{F50EB2CE-D973-6378-D161-D75856FBCBB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TEAM 4 </a:t>
            </a:r>
          </a:p>
        </p:txBody>
      </p:sp>
      <p:sp>
        <p:nvSpPr>
          <p:cNvPr id="5" name="Slide Number Placeholder 4">
            <a:extLst>
              <a:ext uri="{FF2B5EF4-FFF2-40B4-BE49-F238E27FC236}">
                <a16:creationId xmlns:a16="http://schemas.microsoft.com/office/drawing/2014/main" id="{E061F74B-B525-FCD7-F2B9-3BD595F0F4F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BF7B880-55B4-44CA-8E12-AAA6839320CB}"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
        <p:nvSpPr>
          <p:cNvPr id="6" name="TextBox 5">
            <a:extLst>
              <a:ext uri="{FF2B5EF4-FFF2-40B4-BE49-F238E27FC236}">
                <a16:creationId xmlns:a16="http://schemas.microsoft.com/office/drawing/2014/main" id="{0E00B0CE-DDFC-FF8F-C667-FD5B6D01DB38}"/>
              </a:ext>
            </a:extLst>
          </p:cNvPr>
          <p:cNvSpPr txBox="1"/>
          <p:nvPr/>
        </p:nvSpPr>
        <p:spPr>
          <a:xfrm>
            <a:off x="7682241" y="1187027"/>
            <a:ext cx="6096000" cy="400110"/>
          </a:xfrm>
          <a:prstGeom prst="rect">
            <a:avLst/>
          </a:prstGeom>
          <a:noFill/>
        </p:spPr>
        <p:txBody>
          <a:bodyPr wrap="square">
            <a:spAutoFit/>
          </a:bodyPr>
          <a:lstStyle/>
          <a:p>
            <a:r>
              <a:rPr lang="en-IN" sz="2000" dirty="0"/>
              <a:t>(Team 4, 2024e, p. 15)</a:t>
            </a:r>
          </a:p>
        </p:txBody>
      </p:sp>
    </p:spTree>
    <p:extLst>
      <p:ext uri="{BB962C8B-B14F-4D97-AF65-F5344CB8AC3E}">
        <p14:creationId xmlns:p14="http://schemas.microsoft.com/office/powerpoint/2010/main" val="1093726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98FAB226-5EA2-2D40-3A69-6864A812067C}"/>
              </a:ext>
            </a:extLst>
          </p:cNvPr>
          <p:cNvSpPr>
            <a:spLocks noGrp="1"/>
          </p:cNvSpPr>
          <p:nvPr>
            <p:ph type="title"/>
          </p:nvPr>
        </p:nvSpPr>
        <p:spPr>
          <a:xfrm>
            <a:off x="1179226" y="1594707"/>
            <a:ext cx="9833548" cy="1325563"/>
          </a:xfrm>
        </p:spPr>
        <p:txBody>
          <a:bodyPr anchor="b">
            <a:normAutofit/>
          </a:bodyPr>
          <a:lstStyle/>
          <a:p>
            <a:pPr algn="ctr"/>
            <a:r>
              <a:rPr lang="en-IN" sz="3600" dirty="0">
                <a:solidFill>
                  <a:schemeClr val="tx2"/>
                </a:solidFill>
              </a:rPr>
              <a:t>Selected Solution Recommendation</a:t>
            </a:r>
          </a:p>
        </p:txBody>
      </p:sp>
      <p:grpSp>
        <p:nvGrpSpPr>
          <p:cNvPr id="60" name="Group 59">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61" name="Freeform: Shape 60">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62BC32A-E6D3-A55D-207C-5887B0D4A8D7}"/>
              </a:ext>
            </a:extLst>
          </p:cNvPr>
          <p:cNvSpPr>
            <a:spLocks noGrp="1"/>
          </p:cNvSpPr>
          <p:nvPr>
            <p:ph idx="1"/>
          </p:nvPr>
        </p:nvSpPr>
        <p:spPr>
          <a:xfrm>
            <a:off x="1179226" y="3329677"/>
            <a:ext cx="9833548" cy="2457269"/>
          </a:xfrm>
        </p:spPr>
        <p:txBody>
          <a:bodyPr numCol="2">
            <a:normAutofit/>
          </a:bodyPr>
          <a:lstStyle/>
          <a:p>
            <a:pPr marL="0" indent="0">
              <a:buNone/>
            </a:pPr>
            <a:r>
              <a:rPr lang="en-IN" sz="1500" b="1" dirty="0">
                <a:solidFill>
                  <a:schemeClr val="tx2"/>
                </a:solidFill>
              </a:rPr>
              <a:t>Key Concepts</a:t>
            </a:r>
          </a:p>
          <a:p>
            <a:pPr>
              <a:buFont typeface="+mj-lt"/>
              <a:buAutoNum type="arabicPeriod"/>
            </a:pPr>
            <a:r>
              <a:rPr lang="en-IN" sz="1500" dirty="0">
                <a:solidFill>
                  <a:schemeClr val="tx2"/>
                </a:solidFill>
              </a:rPr>
              <a:t>Speed of Deployment</a:t>
            </a:r>
          </a:p>
          <a:p>
            <a:pPr>
              <a:buFont typeface="+mj-lt"/>
              <a:buAutoNum type="arabicPeriod"/>
            </a:pPr>
            <a:r>
              <a:rPr lang="en-IN" sz="1500" dirty="0">
                <a:solidFill>
                  <a:schemeClr val="tx2"/>
                </a:solidFill>
              </a:rPr>
              <a:t>Proven Reliability</a:t>
            </a:r>
          </a:p>
          <a:p>
            <a:pPr>
              <a:buFont typeface="+mj-lt"/>
              <a:buAutoNum type="arabicPeriod"/>
            </a:pPr>
            <a:r>
              <a:rPr lang="en-IN" sz="1500" dirty="0">
                <a:solidFill>
                  <a:schemeClr val="tx2"/>
                </a:solidFill>
              </a:rPr>
              <a:t>Cost Efficiency</a:t>
            </a:r>
          </a:p>
          <a:p>
            <a:pPr>
              <a:buFont typeface="+mj-lt"/>
              <a:buAutoNum type="arabicPeriod"/>
            </a:pPr>
            <a:r>
              <a:rPr lang="en-IN" sz="1500" dirty="0">
                <a:solidFill>
                  <a:schemeClr val="tx2"/>
                </a:solidFill>
              </a:rPr>
              <a:t>Continuous Upgrades</a:t>
            </a:r>
          </a:p>
          <a:p>
            <a:pPr>
              <a:buFont typeface="+mj-lt"/>
              <a:buAutoNum type="arabicPeriod"/>
            </a:pPr>
            <a:r>
              <a:rPr lang="en-IN" sz="1500" dirty="0">
                <a:solidFill>
                  <a:schemeClr val="tx2"/>
                </a:solidFill>
              </a:rPr>
              <a:t>Customization within Limits</a:t>
            </a:r>
          </a:p>
          <a:p>
            <a:pPr>
              <a:buFont typeface="+mj-lt"/>
              <a:buAutoNum type="arabicPeriod"/>
            </a:pPr>
            <a:r>
              <a:rPr lang="en-IN" sz="1500" dirty="0">
                <a:solidFill>
                  <a:schemeClr val="tx2"/>
                </a:solidFill>
              </a:rPr>
              <a:t>Reduced Risk</a:t>
            </a:r>
          </a:p>
          <a:p>
            <a:pPr marL="0" indent="0">
              <a:buNone/>
            </a:pPr>
            <a:endParaRPr lang="en-IN" sz="1500" b="1" dirty="0">
              <a:solidFill>
                <a:schemeClr val="tx2"/>
              </a:solidFill>
            </a:endParaRPr>
          </a:p>
          <a:p>
            <a:pPr marL="0" indent="0">
              <a:buNone/>
            </a:pPr>
            <a:r>
              <a:rPr lang="en-IN" sz="1500" b="1" dirty="0">
                <a:solidFill>
                  <a:schemeClr val="tx2"/>
                </a:solidFill>
              </a:rPr>
              <a:t>Challenges</a:t>
            </a:r>
          </a:p>
          <a:p>
            <a:pPr>
              <a:buFont typeface="+mj-lt"/>
              <a:buAutoNum type="arabicPeriod"/>
            </a:pPr>
            <a:r>
              <a:rPr lang="en-IN" sz="1500" dirty="0">
                <a:solidFill>
                  <a:schemeClr val="tx2"/>
                </a:solidFill>
              </a:rPr>
              <a:t>Vendor Dependency</a:t>
            </a:r>
          </a:p>
          <a:p>
            <a:pPr>
              <a:buFont typeface="+mj-lt"/>
              <a:buAutoNum type="arabicPeriod"/>
            </a:pPr>
            <a:r>
              <a:rPr lang="en-IN" sz="1500" dirty="0">
                <a:solidFill>
                  <a:schemeClr val="tx2"/>
                </a:solidFill>
              </a:rPr>
              <a:t>Integration Issues</a:t>
            </a:r>
          </a:p>
          <a:p>
            <a:pPr>
              <a:buFont typeface="+mj-lt"/>
              <a:buAutoNum type="arabicPeriod"/>
            </a:pPr>
            <a:r>
              <a:rPr lang="en-IN" sz="1500" dirty="0">
                <a:solidFill>
                  <a:schemeClr val="tx2"/>
                </a:solidFill>
              </a:rPr>
              <a:t>Limited Flexibility</a:t>
            </a:r>
          </a:p>
          <a:p>
            <a:pPr marL="0" indent="0">
              <a:buNone/>
            </a:pPr>
            <a:endParaRPr lang="en-IN" sz="1500" dirty="0">
              <a:solidFill>
                <a:schemeClr val="tx2"/>
              </a:solidFill>
            </a:endParaRPr>
          </a:p>
        </p:txBody>
      </p:sp>
      <p:sp>
        <p:nvSpPr>
          <p:cNvPr id="4" name="Footer Placeholder 3">
            <a:extLst>
              <a:ext uri="{FF2B5EF4-FFF2-40B4-BE49-F238E27FC236}">
                <a16:creationId xmlns:a16="http://schemas.microsoft.com/office/drawing/2014/main" id="{C2B2918C-7B15-5D62-962A-2DFE9FB3CC2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CA" dirty="0"/>
              <a:t>TEAM 4 </a:t>
            </a:r>
          </a:p>
        </p:txBody>
      </p:sp>
      <p:sp>
        <p:nvSpPr>
          <p:cNvPr id="5" name="Slide Number Placeholder 4">
            <a:extLst>
              <a:ext uri="{FF2B5EF4-FFF2-40B4-BE49-F238E27FC236}">
                <a16:creationId xmlns:a16="http://schemas.microsoft.com/office/drawing/2014/main" id="{D4CF9E3B-D2B8-5255-902F-6A5056AC86DC}"/>
              </a:ext>
            </a:extLst>
          </p:cNvPr>
          <p:cNvSpPr>
            <a:spLocks noGrp="1"/>
          </p:cNvSpPr>
          <p:nvPr>
            <p:ph type="sldNum" sz="quarter" idx="12"/>
          </p:nvPr>
        </p:nvSpPr>
        <p:spPr>
          <a:xfrm>
            <a:off x="8610600" y="6356350"/>
            <a:ext cx="2743200" cy="365125"/>
          </a:xfrm>
        </p:spPr>
        <p:txBody>
          <a:bodyPr>
            <a:normAutofit/>
          </a:bodyPr>
          <a:lstStyle/>
          <a:p>
            <a:pPr>
              <a:spcAft>
                <a:spcPts val="600"/>
              </a:spcAft>
            </a:pPr>
            <a:fld id="{DBF7B880-55B4-44CA-8E12-AAA6839320CB}" type="slidenum">
              <a:rPr lang="en-CA" smtClean="0"/>
              <a:pPr>
                <a:spcAft>
                  <a:spcPts val="600"/>
                </a:spcAft>
              </a:pPr>
              <a:t>14</a:t>
            </a:fld>
            <a:endParaRPr lang="en-CA"/>
          </a:p>
        </p:txBody>
      </p:sp>
      <p:grpSp>
        <p:nvGrpSpPr>
          <p:cNvPr id="65" name="Group 64">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66" name="Freeform: Shape 65">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218C2537-64E9-B6A7-1976-B0F5E9D12845}"/>
              </a:ext>
            </a:extLst>
          </p:cNvPr>
          <p:cNvSpPr txBox="1"/>
          <p:nvPr/>
        </p:nvSpPr>
        <p:spPr>
          <a:xfrm>
            <a:off x="7593267" y="6333535"/>
            <a:ext cx="6094378" cy="369332"/>
          </a:xfrm>
          <a:prstGeom prst="rect">
            <a:avLst/>
          </a:prstGeom>
          <a:noFill/>
        </p:spPr>
        <p:txBody>
          <a:bodyPr wrap="square">
            <a:spAutoFit/>
          </a:bodyPr>
          <a:lstStyle/>
          <a:p>
            <a:r>
              <a:rPr lang="it-IT" dirty="0"/>
              <a:t>(Team 4, 2024e, p. 5) </a:t>
            </a:r>
            <a:endParaRPr lang="en-IN" dirty="0"/>
          </a:p>
        </p:txBody>
      </p:sp>
    </p:spTree>
    <p:extLst>
      <p:ext uri="{BB962C8B-B14F-4D97-AF65-F5344CB8AC3E}">
        <p14:creationId xmlns:p14="http://schemas.microsoft.com/office/powerpoint/2010/main" val="338944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A36A1-C58D-0B60-5D11-3C9E5336B980}"/>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Risk Analysis and Mitigation </a:t>
            </a:r>
          </a:p>
        </p:txBody>
      </p:sp>
      <p:sp>
        <p:nvSpPr>
          <p:cNvPr id="28" name="Rectangle 2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risk log&#10;&#10;Description automatically generated">
            <a:extLst>
              <a:ext uri="{FF2B5EF4-FFF2-40B4-BE49-F238E27FC236}">
                <a16:creationId xmlns:a16="http://schemas.microsoft.com/office/drawing/2014/main" id="{C5DDA002-69E8-F87B-8E4F-B198ADB80AB9}"/>
              </a:ext>
            </a:extLst>
          </p:cNvPr>
          <p:cNvPicPr>
            <a:picLocks noChangeAspect="1"/>
          </p:cNvPicPr>
          <p:nvPr/>
        </p:nvPicPr>
        <p:blipFill>
          <a:blip r:embed="rId2"/>
          <a:stretch>
            <a:fillRect/>
          </a:stretch>
        </p:blipFill>
        <p:spPr>
          <a:xfrm>
            <a:off x="545238" y="1201008"/>
            <a:ext cx="7608304" cy="4526940"/>
          </a:xfrm>
          <a:prstGeom prst="rect">
            <a:avLst/>
          </a:prstGeom>
        </p:spPr>
      </p:pic>
      <p:sp>
        <p:nvSpPr>
          <p:cNvPr id="30" name="Rectangle 2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7BA6254-2C74-A39A-82B4-E4DDC5A24D3A}"/>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TEAM 4 </a:t>
            </a:r>
          </a:p>
        </p:txBody>
      </p:sp>
      <p:sp>
        <p:nvSpPr>
          <p:cNvPr id="5" name="Slide Number Placeholder 4">
            <a:extLst>
              <a:ext uri="{FF2B5EF4-FFF2-40B4-BE49-F238E27FC236}">
                <a16:creationId xmlns:a16="http://schemas.microsoft.com/office/drawing/2014/main" id="{1069607F-CF5A-60C2-7105-7509CB67CF09}"/>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pPr>
            <a:fld id="{DBF7B880-55B4-44CA-8E12-AAA6839320CB}" type="slidenum">
              <a:rPr lang="en-US" smtClean="0">
                <a:solidFill>
                  <a:schemeClr val="tx1">
                    <a:tint val="75000"/>
                  </a:schemeClr>
                </a:solidFill>
              </a:rPr>
              <a:pPr>
                <a:spcAft>
                  <a:spcPts val="600"/>
                </a:spcAft>
              </a:pPr>
              <a:t>15</a:t>
            </a:fld>
            <a:endParaRPr lang="en-US">
              <a:solidFill>
                <a:schemeClr val="tx1">
                  <a:tint val="75000"/>
                </a:schemeClr>
              </a:solidFill>
            </a:endParaRPr>
          </a:p>
        </p:txBody>
      </p:sp>
      <p:sp>
        <p:nvSpPr>
          <p:cNvPr id="3" name="TextBox 2">
            <a:extLst>
              <a:ext uri="{FF2B5EF4-FFF2-40B4-BE49-F238E27FC236}">
                <a16:creationId xmlns:a16="http://schemas.microsoft.com/office/drawing/2014/main" id="{5316C2F2-AC0C-B7BA-A8AD-3B3147E54716}"/>
              </a:ext>
            </a:extLst>
          </p:cNvPr>
          <p:cNvSpPr txBox="1"/>
          <p:nvPr/>
        </p:nvSpPr>
        <p:spPr>
          <a:xfrm>
            <a:off x="9244163" y="4684514"/>
            <a:ext cx="6094378" cy="369332"/>
          </a:xfrm>
          <a:prstGeom prst="rect">
            <a:avLst/>
          </a:prstGeom>
          <a:noFill/>
        </p:spPr>
        <p:txBody>
          <a:bodyPr wrap="square">
            <a:spAutoFit/>
          </a:bodyPr>
          <a:lstStyle/>
          <a:p>
            <a:r>
              <a:rPr lang="it-IT" dirty="0"/>
              <a:t>(Team 4, 2024f, p. 10) </a:t>
            </a:r>
            <a:endParaRPr lang="en-IN" dirty="0"/>
          </a:p>
        </p:txBody>
      </p:sp>
    </p:spTree>
    <p:extLst>
      <p:ext uri="{BB962C8B-B14F-4D97-AF65-F5344CB8AC3E}">
        <p14:creationId xmlns:p14="http://schemas.microsoft.com/office/powerpoint/2010/main" val="1248313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03B34-FCDC-7238-EFAD-246971D5C155}"/>
              </a:ext>
            </a:extLst>
          </p:cNvPr>
          <p:cNvSpPr>
            <a:spLocks noGrp="1"/>
          </p:cNvSpPr>
          <p:nvPr>
            <p:ph type="title"/>
          </p:nvPr>
        </p:nvSpPr>
        <p:spPr>
          <a:xfrm>
            <a:off x="838200" y="557188"/>
            <a:ext cx="10515600" cy="1133499"/>
          </a:xfrm>
        </p:spPr>
        <p:txBody>
          <a:bodyPr>
            <a:normAutofit/>
          </a:bodyPr>
          <a:lstStyle/>
          <a:p>
            <a:pPr algn="ctr"/>
            <a:r>
              <a:rPr lang="en-IN" sz="5200" dirty="0"/>
              <a:t>Testing Strategy</a:t>
            </a:r>
          </a:p>
        </p:txBody>
      </p:sp>
      <p:sp>
        <p:nvSpPr>
          <p:cNvPr id="4" name="Footer Placeholder 3">
            <a:extLst>
              <a:ext uri="{FF2B5EF4-FFF2-40B4-BE49-F238E27FC236}">
                <a16:creationId xmlns:a16="http://schemas.microsoft.com/office/drawing/2014/main" id="{CBE0881F-3F5E-595A-5890-75EB198DD26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CA"/>
              <a:t>TEAM 4 </a:t>
            </a:r>
          </a:p>
        </p:txBody>
      </p:sp>
      <p:sp>
        <p:nvSpPr>
          <p:cNvPr id="5" name="Slide Number Placeholder 4">
            <a:extLst>
              <a:ext uri="{FF2B5EF4-FFF2-40B4-BE49-F238E27FC236}">
                <a16:creationId xmlns:a16="http://schemas.microsoft.com/office/drawing/2014/main" id="{687A310E-3AC0-71D7-4263-5628F399A6F8}"/>
              </a:ext>
            </a:extLst>
          </p:cNvPr>
          <p:cNvSpPr>
            <a:spLocks noGrp="1"/>
          </p:cNvSpPr>
          <p:nvPr>
            <p:ph type="sldNum" sz="quarter" idx="12"/>
          </p:nvPr>
        </p:nvSpPr>
        <p:spPr>
          <a:xfrm>
            <a:off x="8610600" y="6356350"/>
            <a:ext cx="2743200" cy="365125"/>
          </a:xfrm>
        </p:spPr>
        <p:txBody>
          <a:bodyPr>
            <a:normAutofit/>
          </a:bodyPr>
          <a:lstStyle/>
          <a:p>
            <a:pPr>
              <a:spcAft>
                <a:spcPts val="600"/>
              </a:spcAft>
            </a:pPr>
            <a:fld id="{DBF7B880-55B4-44CA-8E12-AAA6839320CB}" type="slidenum">
              <a:rPr lang="en-CA" smtClean="0"/>
              <a:pPr>
                <a:spcAft>
                  <a:spcPts val="600"/>
                </a:spcAft>
              </a:pPr>
              <a:t>16</a:t>
            </a:fld>
            <a:endParaRPr lang="en-CA"/>
          </a:p>
        </p:txBody>
      </p:sp>
      <p:graphicFrame>
        <p:nvGraphicFramePr>
          <p:cNvPr id="6" name="Content Placeholder 5">
            <a:extLst>
              <a:ext uri="{FF2B5EF4-FFF2-40B4-BE49-F238E27FC236}">
                <a16:creationId xmlns:a16="http://schemas.microsoft.com/office/drawing/2014/main" id="{71B08163-ABD5-2B04-39A6-CE995A348425}"/>
              </a:ext>
            </a:extLst>
          </p:cNvPr>
          <p:cNvGraphicFramePr>
            <a:graphicFrameLocks noGrp="1"/>
          </p:cNvGraphicFramePr>
          <p:nvPr>
            <p:ph idx="1"/>
            <p:extLst>
              <p:ext uri="{D42A27DB-BD31-4B8C-83A1-F6EECF244321}">
                <p14:modId xmlns:p14="http://schemas.microsoft.com/office/powerpoint/2010/main" val="30773420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F4EF7878-DECA-8E05-0C41-7207CCD039F4}"/>
              </a:ext>
            </a:extLst>
          </p:cNvPr>
          <p:cNvSpPr txBox="1"/>
          <p:nvPr/>
        </p:nvSpPr>
        <p:spPr>
          <a:xfrm>
            <a:off x="847345" y="1573305"/>
            <a:ext cx="10506455" cy="584775"/>
          </a:xfrm>
          <a:prstGeom prst="rect">
            <a:avLst/>
          </a:prstGeom>
          <a:noFill/>
        </p:spPr>
        <p:txBody>
          <a:bodyPr wrap="square" rtlCol="0">
            <a:spAutoFit/>
          </a:bodyPr>
          <a:lstStyle/>
          <a:p>
            <a:pPr algn="ctr"/>
            <a:r>
              <a:rPr lang="en-IN" sz="1600" i="1" dirty="0">
                <a:latin typeface="Avenir Next LT Pro Light" panose="020B0304020202020204" pitchFamily="34" charset="0"/>
              </a:rPr>
              <a:t>"Through rigorous testing, we ensure Loblyst's platform delivers seamless performance, robust security, and exceptional user experiences—every time!"</a:t>
            </a:r>
          </a:p>
        </p:txBody>
      </p:sp>
      <p:sp>
        <p:nvSpPr>
          <p:cNvPr id="3" name="TextBox 2">
            <a:extLst>
              <a:ext uri="{FF2B5EF4-FFF2-40B4-BE49-F238E27FC236}">
                <a16:creationId xmlns:a16="http://schemas.microsoft.com/office/drawing/2014/main" id="{890E3AA7-91E6-96E1-D6A7-6D3AE10CDA8C}"/>
              </a:ext>
            </a:extLst>
          </p:cNvPr>
          <p:cNvSpPr txBox="1"/>
          <p:nvPr/>
        </p:nvSpPr>
        <p:spPr>
          <a:xfrm>
            <a:off x="8024963" y="6330410"/>
            <a:ext cx="6094378" cy="369332"/>
          </a:xfrm>
          <a:prstGeom prst="rect">
            <a:avLst/>
          </a:prstGeom>
          <a:noFill/>
        </p:spPr>
        <p:txBody>
          <a:bodyPr wrap="square">
            <a:spAutoFit/>
          </a:bodyPr>
          <a:lstStyle/>
          <a:p>
            <a:r>
              <a:rPr lang="it-IT" dirty="0"/>
              <a:t>(Team 4, 2024f, p. 13) </a:t>
            </a:r>
            <a:endParaRPr lang="en-IN" dirty="0"/>
          </a:p>
        </p:txBody>
      </p:sp>
    </p:spTree>
    <p:extLst>
      <p:ext uri="{BB962C8B-B14F-4D97-AF65-F5344CB8AC3E}">
        <p14:creationId xmlns:p14="http://schemas.microsoft.com/office/powerpoint/2010/main" val="1304722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D97EA-F57F-1D3E-CBD9-7800C065E6C8}"/>
              </a:ext>
            </a:extLst>
          </p:cNvPr>
          <p:cNvSpPr>
            <a:spLocks noGrp="1"/>
          </p:cNvSpPr>
          <p:nvPr>
            <p:ph type="title"/>
          </p:nvPr>
        </p:nvSpPr>
        <p:spPr>
          <a:xfrm>
            <a:off x="838200" y="556995"/>
            <a:ext cx="10515600" cy="1133693"/>
          </a:xfrm>
        </p:spPr>
        <p:txBody>
          <a:bodyPr>
            <a:normAutofit/>
          </a:bodyPr>
          <a:lstStyle/>
          <a:p>
            <a:pPr algn="ctr"/>
            <a:r>
              <a:rPr lang="en-IN" sz="5200" dirty="0"/>
              <a:t>Implementation </a:t>
            </a:r>
            <a:r>
              <a:rPr lang="en-IN" sz="4800" dirty="0"/>
              <a:t>Strategy</a:t>
            </a:r>
            <a:r>
              <a:rPr lang="en-IN" sz="5200" dirty="0"/>
              <a:t> </a:t>
            </a:r>
          </a:p>
        </p:txBody>
      </p:sp>
      <p:sp>
        <p:nvSpPr>
          <p:cNvPr id="4" name="Footer Placeholder 3">
            <a:extLst>
              <a:ext uri="{FF2B5EF4-FFF2-40B4-BE49-F238E27FC236}">
                <a16:creationId xmlns:a16="http://schemas.microsoft.com/office/drawing/2014/main" id="{909B5238-BC68-2B70-184C-44442D7B5A5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CA"/>
              <a:t>TEAM 4 </a:t>
            </a:r>
          </a:p>
        </p:txBody>
      </p:sp>
      <p:sp>
        <p:nvSpPr>
          <p:cNvPr id="5" name="Slide Number Placeholder 4">
            <a:extLst>
              <a:ext uri="{FF2B5EF4-FFF2-40B4-BE49-F238E27FC236}">
                <a16:creationId xmlns:a16="http://schemas.microsoft.com/office/drawing/2014/main" id="{0F178275-5F12-2037-C61A-2657CD782844}"/>
              </a:ext>
            </a:extLst>
          </p:cNvPr>
          <p:cNvSpPr>
            <a:spLocks noGrp="1"/>
          </p:cNvSpPr>
          <p:nvPr>
            <p:ph type="sldNum" sz="quarter" idx="12"/>
          </p:nvPr>
        </p:nvSpPr>
        <p:spPr>
          <a:xfrm>
            <a:off x="8610600" y="6356350"/>
            <a:ext cx="2743200" cy="365125"/>
          </a:xfrm>
        </p:spPr>
        <p:txBody>
          <a:bodyPr>
            <a:normAutofit/>
          </a:bodyPr>
          <a:lstStyle/>
          <a:p>
            <a:pPr>
              <a:spcAft>
                <a:spcPts val="600"/>
              </a:spcAft>
            </a:pPr>
            <a:fld id="{DBF7B880-55B4-44CA-8E12-AAA6839320CB}" type="slidenum">
              <a:rPr lang="en-CA"/>
              <a:pPr>
                <a:spcAft>
                  <a:spcPts val="600"/>
                </a:spcAft>
              </a:pPr>
              <a:t>17</a:t>
            </a:fld>
            <a:endParaRPr lang="en-CA"/>
          </a:p>
        </p:txBody>
      </p:sp>
      <p:graphicFrame>
        <p:nvGraphicFramePr>
          <p:cNvPr id="6" name="Content Placeholder 5">
            <a:extLst>
              <a:ext uri="{FF2B5EF4-FFF2-40B4-BE49-F238E27FC236}">
                <a16:creationId xmlns:a16="http://schemas.microsoft.com/office/drawing/2014/main" id="{149B323C-E3A7-E8DF-F4E3-957D30789619}"/>
              </a:ext>
            </a:extLst>
          </p:cNvPr>
          <p:cNvGraphicFramePr>
            <a:graphicFrameLocks noGrp="1"/>
          </p:cNvGraphicFramePr>
          <p:nvPr>
            <p:ph idx="1"/>
            <p:extLst>
              <p:ext uri="{D42A27DB-BD31-4B8C-83A1-F6EECF244321}">
                <p14:modId xmlns:p14="http://schemas.microsoft.com/office/powerpoint/2010/main" val="9397811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669C8DC-977C-789E-B2AA-AB19B729C61B}"/>
              </a:ext>
            </a:extLst>
          </p:cNvPr>
          <p:cNvSpPr txBox="1"/>
          <p:nvPr/>
        </p:nvSpPr>
        <p:spPr>
          <a:xfrm>
            <a:off x="847345" y="1579014"/>
            <a:ext cx="10506455" cy="338554"/>
          </a:xfrm>
          <a:prstGeom prst="rect">
            <a:avLst/>
          </a:prstGeom>
          <a:noFill/>
        </p:spPr>
        <p:txBody>
          <a:bodyPr wrap="square" rtlCol="0">
            <a:spAutoFit/>
          </a:bodyPr>
          <a:lstStyle/>
          <a:p>
            <a:pPr algn="ctr"/>
            <a:r>
              <a:rPr lang="en-IN" sz="1600" i="1" dirty="0">
                <a:latin typeface="Avenir Next LT Pro Light" panose="020B0304020202020204" pitchFamily="34" charset="0"/>
              </a:rPr>
              <a:t>"Strategic implementation ensures Loblyst achieves its vision of seamless scalability and customer satisfaction!"</a:t>
            </a:r>
          </a:p>
        </p:txBody>
      </p:sp>
      <p:sp>
        <p:nvSpPr>
          <p:cNvPr id="3" name="TextBox 2">
            <a:extLst>
              <a:ext uri="{FF2B5EF4-FFF2-40B4-BE49-F238E27FC236}">
                <a16:creationId xmlns:a16="http://schemas.microsoft.com/office/drawing/2014/main" id="{E4AF7847-5E2D-1531-5EED-30507970D930}"/>
              </a:ext>
            </a:extLst>
          </p:cNvPr>
          <p:cNvSpPr txBox="1"/>
          <p:nvPr/>
        </p:nvSpPr>
        <p:spPr>
          <a:xfrm>
            <a:off x="8153400" y="6332815"/>
            <a:ext cx="6094378" cy="369332"/>
          </a:xfrm>
          <a:prstGeom prst="rect">
            <a:avLst/>
          </a:prstGeom>
          <a:noFill/>
        </p:spPr>
        <p:txBody>
          <a:bodyPr wrap="square">
            <a:spAutoFit/>
          </a:bodyPr>
          <a:lstStyle/>
          <a:p>
            <a:r>
              <a:rPr lang="it-IT" dirty="0"/>
              <a:t>(Team 4, 2024f, p. 11) </a:t>
            </a:r>
            <a:endParaRPr lang="en-IN" dirty="0"/>
          </a:p>
        </p:txBody>
      </p:sp>
    </p:spTree>
    <p:extLst>
      <p:ext uri="{BB962C8B-B14F-4D97-AF65-F5344CB8AC3E}">
        <p14:creationId xmlns:p14="http://schemas.microsoft.com/office/powerpoint/2010/main" val="1295749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lowchart: Document 4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94163-C3C2-627A-1172-412489E2C63C}"/>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3200" kern="1200">
                <a:solidFill>
                  <a:srgbClr val="FFFFFF"/>
                </a:solidFill>
                <a:latin typeface="+mj-lt"/>
                <a:ea typeface="+mj-ea"/>
                <a:cs typeface="+mj-cs"/>
              </a:rPr>
              <a:t>Database Design</a:t>
            </a:r>
          </a:p>
        </p:txBody>
      </p:sp>
      <p:pic>
        <p:nvPicPr>
          <p:cNvPr id="9" name="Picture 8">
            <a:extLst>
              <a:ext uri="{FF2B5EF4-FFF2-40B4-BE49-F238E27FC236}">
                <a16:creationId xmlns:a16="http://schemas.microsoft.com/office/drawing/2014/main" id="{6751DFD3-6D99-B431-887A-AE032D949234}"/>
              </a:ext>
            </a:extLst>
          </p:cNvPr>
          <p:cNvPicPr>
            <a:picLocks noChangeAspect="1"/>
          </p:cNvPicPr>
          <p:nvPr/>
        </p:nvPicPr>
        <p:blipFill>
          <a:blip r:embed="rId2"/>
          <a:stretch>
            <a:fillRect/>
          </a:stretch>
        </p:blipFill>
        <p:spPr>
          <a:xfrm>
            <a:off x="4086225" y="1136134"/>
            <a:ext cx="7803917" cy="4918979"/>
          </a:xfrm>
          <a:prstGeom prst="rect">
            <a:avLst/>
          </a:prstGeom>
        </p:spPr>
      </p:pic>
      <p:sp>
        <p:nvSpPr>
          <p:cNvPr id="4" name="Footer Placeholder 3">
            <a:extLst>
              <a:ext uri="{FF2B5EF4-FFF2-40B4-BE49-F238E27FC236}">
                <a16:creationId xmlns:a16="http://schemas.microsoft.com/office/drawing/2014/main" id="{6961319B-CA21-7F17-E629-C16ABFA73663}"/>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TEAM 4 </a:t>
            </a:r>
          </a:p>
        </p:txBody>
      </p:sp>
      <p:sp>
        <p:nvSpPr>
          <p:cNvPr id="5" name="Slide Number Placeholder 4">
            <a:extLst>
              <a:ext uri="{FF2B5EF4-FFF2-40B4-BE49-F238E27FC236}">
                <a16:creationId xmlns:a16="http://schemas.microsoft.com/office/drawing/2014/main" id="{7DBB3D06-F6FB-23B8-E6C2-B2599E3EEB9F}"/>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DBF7B880-55B4-44CA-8E12-AAA6839320CB}" type="slidenum">
              <a:rPr lang="en-US">
                <a:solidFill>
                  <a:schemeClr val="tx1">
                    <a:tint val="75000"/>
                  </a:schemeClr>
                </a:solidFill>
              </a:rPr>
              <a:pPr algn="l">
                <a:spcAft>
                  <a:spcPts val="600"/>
                </a:spcAft>
              </a:pPr>
              <a:t>18</a:t>
            </a:fld>
            <a:endParaRPr lang="en-US">
              <a:solidFill>
                <a:schemeClr val="tx1">
                  <a:tint val="75000"/>
                </a:schemeClr>
              </a:solidFill>
            </a:endParaRPr>
          </a:p>
        </p:txBody>
      </p:sp>
      <p:sp>
        <p:nvSpPr>
          <p:cNvPr id="3" name="TextBox 2">
            <a:extLst>
              <a:ext uri="{FF2B5EF4-FFF2-40B4-BE49-F238E27FC236}">
                <a16:creationId xmlns:a16="http://schemas.microsoft.com/office/drawing/2014/main" id="{391CCEA4-A9DB-8F6C-69FA-7905F695261D}"/>
              </a:ext>
            </a:extLst>
          </p:cNvPr>
          <p:cNvSpPr txBox="1"/>
          <p:nvPr/>
        </p:nvSpPr>
        <p:spPr>
          <a:xfrm>
            <a:off x="1452024" y="5978443"/>
            <a:ext cx="2434176" cy="369332"/>
          </a:xfrm>
          <a:prstGeom prst="rect">
            <a:avLst/>
          </a:prstGeom>
          <a:noFill/>
        </p:spPr>
        <p:txBody>
          <a:bodyPr wrap="square">
            <a:spAutoFit/>
          </a:bodyPr>
          <a:lstStyle/>
          <a:p>
            <a:r>
              <a:rPr lang="it-IT" dirty="0"/>
              <a:t>(Team 4, 2024g, p. 12) </a:t>
            </a:r>
            <a:endParaRPr lang="en-IN" dirty="0"/>
          </a:p>
        </p:txBody>
      </p:sp>
    </p:spTree>
    <p:extLst>
      <p:ext uri="{BB962C8B-B14F-4D97-AF65-F5344CB8AC3E}">
        <p14:creationId xmlns:p14="http://schemas.microsoft.com/office/powerpoint/2010/main" val="40656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D1BED67F-075B-DD01-BDA7-D20FF0ACC2CD}"/>
              </a:ext>
            </a:extLst>
          </p:cNvPr>
          <p:cNvPicPr>
            <a:picLocks noChangeAspect="1"/>
          </p:cNvPicPr>
          <p:nvPr/>
        </p:nvPicPr>
        <p:blipFill>
          <a:blip r:embed="rId2"/>
          <a:srcRect t="20" b="9305"/>
          <a:stretch/>
        </p:blipFill>
        <p:spPr>
          <a:xfrm>
            <a:off x="-1505" y="0"/>
            <a:ext cx="12194493" cy="6219825"/>
          </a:xfrm>
          <a:prstGeom prst="rect">
            <a:avLst/>
          </a:prstGeom>
        </p:spPr>
      </p:pic>
      <p:sp>
        <p:nvSpPr>
          <p:cNvPr id="4" name="Footer Placeholder 3">
            <a:extLst>
              <a:ext uri="{FF2B5EF4-FFF2-40B4-BE49-F238E27FC236}">
                <a16:creationId xmlns:a16="http://schemas.microsoft.com/office/drawing/2014/main" id="{BA54DE60-E2ED-3C26-7559-FCCC58F60B2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TEAM 4 </a:t>
            </a:r>
          </a:p>
        </p:txBody>
      </p:sp>
      <p:sp>
        <p:nvSpPr>
          <p:cNvPr id="5" name="Slide Number Placeholder 4">
            <a:extLst>
              <a:ext uri="{FF2B5EF4-FFF2-40B4-BE49-F238E27FC236}">
                <a16:creationId xmlns:a16="http://schemas.microsoft.com/office/drawing/2014/main" id="{C69018B8-E8B8-D5B3-16A5-33690E3F2E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BF7B880-55B4-44CA-8E12-AAA6839320CB}" type="slidenum">
              <a:rPr lang="en-US">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3153883435"/>
      </p:ext>
    </p:extLst>
  </p:cSld>
  <p:clrMapOvr>
    <a:masterClrMapping/>
  </p:clrMapOvr>
  <mc:AlternateContent xmlns:mc="http://schemas.openxmlformats.org/markup-compatibility/2006" xmlns:p14="http://schemas.microsoft.com/office/powerpoint/2010/main">
    <mc:Choice Requires="p14">
      <p:transition spd="slow" advClick="0">
        <p14:reveal/>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CCCC841-CD4C-1354-D22D-8F5F5A96C1DB}"/>
              </a:ext>
            </a:extLst>
          </p:cNvPr>
          <p:cNvSpPr/>
          <p:nvPr/>
        </p:nvSpPr>
        <p:spPr>
          <a:xfrm>
            <a:off x="6787657" y="1792902"/>
            <a:ext cx="1214375" cy="1214375"/>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0DA2F9DF-2A1F-BE5E-A890-D5B94BB07D0E}"/>
              </a:ext>
            </a:extLst>
          </p:cNvPr>
          <p:cNvSpPr/>
          <p:nvPr/>
        </p:nvSpPr>
        <p:spPr>
          <a:xfrm>
            <a:off x="9364936" y="4195966"/>
            <a:ext cx="1214375" cy="1214375"/>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096BED64-535F-3F19-4765-8698D28FB3C8}"/>
              </a:ext>
            </a:extLst>
          </p:cNvPr>
          <p:cNvSpPr/>
          <p:nvPr/>
        </p:nvSpPr>
        <p:spPr>
          <a:xfrm>
            <a:off x="6813329" y="1813997"/>
            <a:ext cx="1554480" cy="1554480"/>
          </a:xfrm>
          <a:prstGeom prst="ellipse">
            <a:avLst/>
          </a:prstGeom>
          <a:solidFill>
            <a:schemeClr val="bg1"/>
          </a:solidFill>
          <a:ln>
            <a:noFill/>
          </a:ln>
          <a:effectLst>
            <a:outerShdw blurRad="203200" dist="228600" dir="82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9814216C-3FA3-3967-63CE-D8D83B98CA8B}"/>
              </a:ext>
            </a:extLst>
          </p:cNvPr>
          <p:cNvSpPr/>
          <p:nvPr/>
        </p:nvSpPr>
        <p:spPr>
          <a:xfrm>
            <a:off x="8979481" y="3855861"/>
            <a:ext cx="1554480" cy="1554480"/>
          </a:xfrm>
          <a:prstGeom prst="ellipse">
            <a:avLst/>
          </a:prstGeom>
          <a:solidFill>
            <a:schemeClr val="bg1"/>
          </a:solidFill>
          <a:ln>
            <a:noFill/>
          </a:ln>
          <a:effectLst>
            <a:outerShdw blurRad="203200" dist="228600" dir="82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2F3C3FA2-CFE3-B5B3-C039-950ECEE2B661}"/>
              </a:ext>
            </a:extLst>
          </p:cNvPr>
          <p:cNvSpPr txBox="1"/>
          <p:nvPr/>
        </p:nvSpPr>
        <p:spPr>
          <a:xfrm>
            <a:off x="1216499" y="3462008"/>
            <a:ext cx="2165978" cy="400110"/>
          </a:xfrm>
          <a:prstGeom prst="rect">
            <a:avLst/>
          </a:prstGeom>
          <a:noFill/>
        </p:spPr>
        <p:txBody>
          <a:bodyPr wrap="none" rtlCol="0">
            <a:spAutoFit/>
          </a:bodyPr>
          <a:lstStyle/>
          <a:p>
            <a:r>
              <a:rPr lang="en-US" sz="2000" dirty="0">
                <a:latin typeface="Mukta SemiBold" panose="020B0000000000000000" pitchFamily="34" charset="0"/>
                <a:cs typeface="Mukta SemiBold" panose="020B0000000000000000" pitchFamily="34" charset="0"/>
              </a:rPr>
              <a:t>Vaishnavi Wadhwa</a:t>
            </a:r>
            <a:endParaRPr lang="en-IN" sz="2000" dirty="0">
              <a:latin typeface="Mukta SemiBold" panose="020B0000000000000000" pitchFamily="34" charset="0"/>
              <a:cs typeface="Mukta SemiBold" panose="020B0000000000000000" pitchFamily="34" charset="0"/>
            </a:endParaRPr>
          </a:p>
        </p:txBody>
      </p:sp>
      <p:sp>
        <p:nvSpPr>
          <p:cNvPr id="11" name="TextBox 10">
            <a:extLst>
              <a:ext uri="{FF2B5EF4-FFF2-40B4-BE49-F238E27FC236}">
                <a16:creationId xmlns:a16="http://schemas.microsoft.com/office/drawing/2014/main" id="{F5667079-3347-9CDC-331B-590AF7BC8FC2}"/>
              </a:ext>
            </a:extLst>
          </p:cNvPr>
          <p:cNvSpPr txBox="1"/>
          <p:nvPr/>
        </p:nvSpPr>
        <p:spPr>
          <a:xfrm>
            <a:off x="1216499" y="3769127"/>
            <a:ext cx="1136850" cy="261610"/>
          </a:xfrm>
          <a:prstGeom prst="rect">
            <a:avLst/>
          </a:prstGeom>
          <a:noFill/>
        </p:spPr>
        <p:txBody>
          <a:bodyPr wrap="none" rtlCol="0">
            <a:spAutoFit/>
          </a:bodyPr>
          <a:lstStyle/>
          <a:p>
            <a:r>
              <a:rPr lang="en-US" sz="1100" dirty="0">
                <a:latin typeface="Mukta Medium" panose="020B0000000000000000" pitchFamily="34" charset="0"/>
                <a:cs typeface="Mukta Medium" panose="020B0000000000000000" pitchFamily="34" charset="0"/>
              </a:rPr>
              <a:t>Project Manager</a:t>
            </a:r>
            <a:endParaRPr lang="en-IN" sz="1100" dirty="0">
              <a:latin typeface="Mukta Medium" panose="020B0000000000000000" pitchFamily="34" charset="0"/>
              <a:cs typeface="Mukta Medium" panose="020B0000000000000000" pitchFamily="34" charset="0"/>
            </a:endParaRPr>
          </a:p>
        </p:txBody>
      </p:sp>
      <p:sp>
        <p:nvSpPr>
          <p:cNvPr id="16" name="Oval 15">
            <a:extLst>
              <a:ext uri="{FF2B5EF4-FFF2-40B4-BE49-F238E27FC236}">
                <a16:creationId xmlns:a16="http://schemas.microsoft.com/office/drawing/2014/main" id="{C530D82C-BC48-0E6C-3A31-C6C8AF9AA29D}"/>
              </a:ext>
            </a:extLst>
          </p:cNvPr>
          <p:cNvSpPr/>
          <p:nvPr/>
        </p:nvSpPr>
        <p:spPr>
          <a:xfrm>
            <a:off x="8056685" y="2968426"/>
            <a:ext cx="292408" cy="292408"/>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DBFFBA85-457B-A6C3-FA08-F481E787005B}"/>
              </a:ext>
            </a:extLst>
          </p:cNvPr>
          <p:cNvSpPr/>
          <p:nvPr/>
        </p:nvSpPr>
        <p:spPr>
          <a:xfrm>
            <a:off x="8823439" y="4486897"/>
            <a:ext cx="292408" cy="292408"/>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C70DE79D-DD96-080B-B5D8-81322405F7DC}"/>
              </a:ext>
            </a:extLst>
          </p:cNvPr>
          <p:cNvSpPr txBox="1"/>
          <p:nvPr/>
        </p:nvSpPr>
        <p:spPr>
          <a:xfrm>
            <a:off x="7589581" y="3480568"/>
            <a:ext cx="1637564" cy="400110"/>
          </a:xfrm>
          <a:prstGeom prst="rect">
            <a:avLst/>
          </a:prstGeom>
          <a:noFill/>
        </p:spPr>
        <p:txBody>
          <a:bodyPr wrap="none" rtlCol="0">
            <a:spAutoFit/>
          </a:bodyPr>
          <a:lstStyle/>
          <a:p>
            <a:r>
              <a:rPr lang="en-US" sz="2000" dirty="0">
                <a:latin typeface="Mukta SemiBold" panose="020B0000000000000000" pitchFamily="34" charset="0"/>
                <a:cs typeface="Mukta SemiBold" panose="020B0000000000000000" pitchFamily="34" charset="0"/>
              </a:rPr>
              <a:t>Adhil Muzahir</a:t>
            </a:r>
            <a:endParaRPr lang="en-IN" sz="2000" dirty="0">
              <a:latin typeface="Mukta SemiBold" panose="020B0000000000000000" pitchFamily="34" charset="0"/>
              <a:cs typeface="Mukta SemiBold" panose="020B0000000000000000" pitchFamily="34" charset="0"/>
            </a:endParaRPr>
          </a:p>
        </p:txBody>
      </p:sp>
      <p:sp>
        <p:nvSpPr>
          <p:cNvPr id="21" name="TextBox 20">
            <a:extLst>
              <a:ext uri="{FF2B5EF4-FFF2-40B4-BE49-F238E27FC236}">
                <a16:creationId xmlns:a16="http://schemas.microsoft.com/office/drawing/2014/main" id="{D162DDAE-F3D0-795E-484C-D04CD216D7BF}"/>
              </a:ext>
            </a:extLst>
          </p:cNvPr>
          <p:cNvSpPr txBox="1"/>
          <p:nvPr/>
        </p:nvSpPr>
        <p:spPr>
          <a:xfrm>
            <a:off x="7589581" y="3787687"/>
            <a:ext cx="1074333" cy="261610"/>
          </a:xfrm>
          <a:prstGeom prst="rect">
            <a:avLst/>
          </a:prstGeom>
          <a:noFill/>
        </p:spPr>
        <p:txBody>
          <a:bodyPr wrap="none" rtlCol="0">
            <a:spAutoFit/>
          </a:bodyPr>
          <a:lstStyle/>
          <a:p>
            <a:r>
              <a:rPr lang="en-US" sz="1100" dirty="0">
                <a:latin typeface="Mukta Medium" panose="020B0000000000000000" pitchFamily="34" charset="0"/>
                <a:cs typeface="Mukta Medium" panose="020B0000000000000000" pitchFamily="34" charset="0"/>
              </a:rPr>
              <a:t>Documentation</a:t>
            </a:r>
            <a:endParaRPr lang="en-IN" sz="1100" dirty="0">
              <a:latin typeface="Mukta Medium" panose="020B0000000000000000" pitchFamily="34" charset="0"/>
              <a:cs typeface="Mukta Medium" panose="020B0000000000000000" pitchFamily="34" charset="0"/>
            </a:endParaRPr>
          </a:p>
        </p:txBody>
      </p:sp>
      <p:sp>
        <p:nvSpPr>
          <p:cNvPr id="22" name="TextBox 21">
            <a:extLst>
              <a:ext uri="{FF2B5EF4-FFF2-40B4-BE49-F238E27FC236}">
                <a16:creationId xmlns:a16="http://schemas.microsoft.com/office/drawing/2014/main" id="{9069EA6A-5132-AAC6-3754-834C169BA0B3}"/>
              </a:ext>
            </a:extLst>
          </p:cNvPr>
          <p:cNvSpPr txBox="1"/>
          <p:nvPr/>
        </p:nvSpPr>
        <p:spPr>
          <a:xfrm>
            <a:off x="3795417" y="5450083"/>
            <a:ext cx="1449499" cy="400110"/>
          </a:xfrm>
          <a:prstGeom prst="rect">
            <a:avLst/>
          </a:prstGeom>
          <a:noFill/>
        </p:spPr>
        <p:txBody>
          <a:bodyPr wrap="none" rtlCol="0">
            <a:spAutoFit/>
          </a:bodyPr>
          <a:lstStyle/>
          <a:p>
            <a:r>
              <a:rPr lang="en-US" sz="2000" dirty="0">
                <a:latin typeface="Mukta SemiBold" panose="020B0000000000000000" pitchFamily="34" charset="0"/>
                <a:cs typeface="Mukta SemiBold" panose="020B0000000000000000" pitchFamily="34" charset="0"/>
              </a:rPr>
              <a:t>Ota Adesina</a:t>
            </a:r>
            <a:endParaRPr lang="en-IN" sz="2000" dirty="0">
              <a:latin typeface="Mukta SemiBold" panose="020B0000000000000000" pitchFamily="34" charset="0"/>
              <a:cs typeface="Mukta SemiBold" panose="020B0000000000000000" pitchFamily="34" charset="0"/>
            </a:endParaRPr>
          </a:p>
        </p:txBody>
      </p:sp>
      <p:sp>
        <p:nvSpPr>
          <p:cNvPr id="23" name="TextBox 22">
            <a:extLst>
              <a:ext uri="{FF2B5EF4-FFF2-40B4-BE49-F238E27FC236}">
                <a16:creationId xmlns:a16="http://schemas.microsoft.com/office/drawing/2014/main" id="{A633EDD9-881C-7CFA-02E2-1C28BC8F9063}"/>
              </a:ext>
            </a:extLst>
          </p:cNvPr>
          <p:cNvSpPr txBox="1"/>
          <p:nvPr/>
        </p:nvSpPr>
        <p:spPr>
          <a:xfrm>
            <a:off x="3795417" y="5757202"/>
            <a:ext cx="545342" cy="261610"/>
          </a:xfrm>
          <a:prstGeom prst="rect">
            <a:avLst/>
          </a:prstGeom>
          <a:noFill/>
        </p:spPr>
        <p:txBody>
          <a:bodyPr wrap="none" rtlCol="0">
            <a:spAutoFit/>
          </a:bodyPr>
          <a:lstStyle/>
          <a:p>
            <a:r>
              <a:rPr lang="en-US" sz="1100" dirty="0">
                <a:latin typeface="Mukta Medium" panose="020B0000000000000000" pitchFamily="34" charset="0"/>
                <a:cs typeface="Mukta Medium" panose="020B0000000000000000" pitchFamily="34" charset="0"/>
              </a:rPr>
              <a:t>Tester</a:t>
            </a:r>
            <a:endParaRPr lang="en-IN" sz="1100" dirty="0">
              <a:latin typeface="Mukta Medium" panose="020B0000000000000000" pitchFamily="34" charset="0"/>
              <a:cs typeface="Mukta Medium" panose="020B0000000000000000" pitchFamily="34" charset="0"/>
            </a:endParaRPr>
          </a:p>
        </p:txBody>
      </p:sp>
      <p:sp>
        <p:nvSpPr>
          <p:cNvPr id="24" name="TextBox 23">
            <a:extLst>
              <a:ext uri="{FF2B5EF4-FFF2-40B4-BE49-F238E27FC236}">
                <a16:creationId xmlns:a16="http://schemas.microsoft.com/office/drawing/2014/main" id="{315214FF-1B64-FF97-0EED-D9F186C6576E}"/>
              </a:ext>
            </a:extLst>
          </p:cNvPr>
          <p:cNvSpPr txBox="1"/>
          <p:nvPr/>
        </p:nvSpPr>
        <p:spPr>
          <a:xfrm>
            <a:off x="10347592" y="5468643"/>
            <a:ext cx="1590435" cy="400110"/>
          </a:xfrm>
          <a:prstGeom prst="rect">
            <a:avLst/>
          </a:prstGeom>
          <a:noFill/>
        </p:spPr>
        <p:txBody>
          <a:bodyPr wrap="none" rtlCol="0">
            <a:spAutoFit/>
          </a:bodyPr>
          <a:lstStyle/>
          <a:p>
            <a:r>
              <a:rPr lang="en-US" sz="2000" dirty="0">
                <a:latin typeface="Mukta SemiBold" panose="020B0000000000000000" pitchFamily="34" charset="0"/>
                <a:cs typeface="Mukta SemiBold" panose="020B0000000000000000" pitchFamily="34" charset="0"/>
              </a:rPr>
              <a:t>Simran Rattu </a:t>
            </a:r>
            <a:endParaRPr lang="en-IN" sz="2000" dirty="0">
              <a:latin typeface="Mukta SemiBold" panose="020B0000000000000000" pitchFamily="34" charset="0"/>
              <a:cs typeface="Mukta SemiBold" panose="020B0000000000000000" pitchFamily="34" charset="0"/>
            </a:endParaRPr>
          </a:p>
        </p:txBody>
      </p:sp>
      <p:sp>
        <p:nvSpPr>
          <p:cNvPr id="25" name="TextBox 24">
            <a:extLst>
              <a:ext uri="{FF2B5EF4-FFF2-40B4-BE49-F238E27FC236}">
                <a16:creationId xmlns:a16="http://schemas.microsoft.com/office/drawing/2014/main" id="{3184F414-F502-1CAE-3D17-AFAD9A5C77B3}"/>
              </a:ext>
            </a:extLst>
          </p:cNvPr>
          <p:cNvSpPr txBox="1"/>
          <p:nvPr/>
        </p:nvSpPr>
        <p:spPr>
          <a:xfrm>
            <a:off x="10347592" y="5775762"/>
            <a:ext cx="623889" cy="261610"/>
          </a:xfrm>
          <a:prstGeom prst="rect">
            <a:avLst/>
          </a:prstGeom>
          <a:noFill/>
        </p:spPr>
        <p:txBody>
          <a:bodyPr wrap="none" rtlCol="0">
            <a:spAutoFit/>
          </a:bodyPr>
          <a:lstStyle/>
          <a:p>
            <a:r>
              <a:rPr lang="en-US" sz="1100" dirty="0">
                <a:latin typeface="Mukta Medium" panose="020B0000000000000000" pitchFamily="34" charset="0"/>
                <a:cs typeface="Mukta Medium" panose="020B0000000000000000" pitchFamily="34" charset="0"/>
              </a:rPr>
              <a:t>Planner</a:t>
            </a:r>
            <a:endParaRPr lang="en-IN" sz="1100" dirty="0">
              <a:latin typeface="Mukta Medium" panose="020B0000000000000000" pitchFamily="34" charset="0"/>
              <a:cs typeface="Mukta Medium" panose="020B0000000000000000" pitchFamily="34" charset="0"/>
            </a:endParaRPr>
          </a:p>
        </p:txBody>
      </p:sp>
      <p:pic>
        <p:nvPicPr>
          <p:cNvPr id="34" name="Picture Placeholder 33">
            <a:extLst>
              <a:ext uri="{FF2B5EF4-FFF2-40B4-BE49-F238E27FC236}">
                <a16:creationId xmlns:a16="http://schemas.microsoft.com/office/drawing/2014/main" id="{0A5D3417-A6E7-C472-9C2D-C8061C6CFAA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8594" b="8594"/>
          <a:stretch/>
        </p:blipFill>
        <p:spPr>
          <a:xfrm>
            <a:off x="6813329" y="1813997"/>
            <a:ext cx="1554480" cy="1554480"/>
          </a:xfrm>
        </p:spPr>
      </p:pic>
      <p:pic>
        <p:nvPicPr>
          <p:cNvPr id="36" name="Picture Placeholder 35">
            <a:extLst>
              <a:ext uri="{FF2B5EF4-FFF2-40B4-BE49-F238E27FC236}">
                <a16:creationId xmlns:a16="http://schemas.microsoft.com/office/drawing/2014/main" id="{73BDF26C-EA4B-F737-3AEF-0022C0616998}"/>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45206" t="31992" r="31912" b="44837"/>
          <a:stretch/>
        </p:blipFill>
        <p:spPr>
          <a:xfrm>
            <a:off x="8979481" y="3855861"/>
            <a:ext cx="1554480" cy="1554480"/>
          </a:xfrm>
        </p:spPr>
      </p:pic>
      <p:grpSp>
        <p:nvGrpSpPr>
          <p:cNvPr id="39" name="Group 38">
            <a:extLst>
              <a:ext uri="{FF2B5EF4-FFF2-40B4-BE49-F238E27FC236}">
                <a16:creationId xmlns:a16="http://schemas.microsoft.com/office/drawing/2014/main" id="{A02E9461-D0EB-A868-6FB5-8BDB4C3451A8}"/>
              </a:ext>
            </a:extLst>
          </p:cNvPr>
          <p:cNvGrpSpPr/>
          <p:nvPr/>
        </p:nvGrpSpPr>
        <p:grpSpPr>
          <a:xfrm>
            <a:off x="9294625" y="-2115071"/>
            <a:ext cx="5582518" cy="5582518"/>
            <a:chOff x="8803982" y="-1135196"/>
            <a:chExt cx="4907995" cy="4907995"/>
          </a:xfrm>
        </p:grpSpPr>
        <p:sp>
          <p:nvSpPr>
            <p:cNvPr id="37" name="Oval 36">
              <a:extLst>
                <a:ext uri="{FF2B5EF4-FFF2-40B4-BE49-F238E27FC236}">
                  <a16:creationId xmlns:a16="http://schemas.microsoft.com/office/drawing/2014/main" id="{28D79A4F-B77B-F564-B241-E34D315D50B5}"/>
                </a:ext>
              </a:extLst>
            </p:cNvPr>
            <p:cNvSpPr/>
            <p:nvPr/>
          </p:nvSpPr>
          <p:spPr>
            <a:xfrm>
              <a:off x="8803982" y="-1135196"/>
              <a:ext cx="4907995" cy="4907995"/>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Oval 37">
              <a:extLst>
                <a:ext uri="{FF2B5EF4-FFF2-40B4-BE49-F238E27FC236}">
                  <a16:creationId xmlns:a16="http://schemas.microsoft.com/office/drawing/2014/main" id="{00A04D13-B963-0341-C18C-05DB188873FE}"/>
                </a:ext>
              </a:extLst>
            </p:cNvPr>
            <p:cNvSpPr/>
            <p:nvPr/>
          </p:nvSpPr>
          <p:spPr>
            <a:xfrm>
              <a:off x="9196636" y="-742542"/>
              <a:ext cx="4122688" cy="412268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0" name="Group 39">
            <a:extLst>
              <a:ext uri="{FF2B5EF4-FFF2-40B4-BE49-F238E27FC236}">
                <a16:creationId xmlns:a16="http://schemas.microsoft.com/office/drawing/2014/main" id="{E62D0E39-9953-08E8-533B-2005F5FAB5DC}"/>
              </a:ext>
            </a:extLst>
          </p:cNvPr>
          <p:cNvGrpSpPr/>
          <p:nvPr/>
        </p:nvGrpSpPr>
        <p:grpSpPr>
          <a:xfrm>
            <a:off x="-727661" y="5515121"/>
            <a:ext cx="2084878" cy="2084878"/>
            <a:chOff x="8803982" y="-1135196"/>
            <a:chExt cx="4907995" cy="4907995"/>
          </a:xfrm>
        </p:grpSpPr>
        <p:sp>
          <p:nvSpPr>
            <p:cNvPr id="41" name="Oval 40">
              <a:extLst>
                <a:ext uri="{FF2B5EF4-FFF2-40B4-BE49-F238E27FC236}">
                  <a16:creationId xmlns:a16="http://schemas.microsoft.com/office/drawing/2014/main" id="{E7ED4E52-1ECD-B554-B4DA-F30B19196C5B}"/>
                </a:ext>
              </a:extLst>
            </p:cNvPr>
            <p:cNvSpPr/>
            <p:nvPr/>
          </p:nvSpPr>
          <p:spPr>
            <a:xfrm>
              <a:off x="8803982" y="-1135196"/>
              <a:ext cx="4907995" cy="4907995"/>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Oval 41">
              <a:extLst>
                <a:ext uri="{FF2B5EF4-FFF2-40B4-BE49-F238E27FC236}">
                  <a16:creationId xmlns:a16="http://schemas.microsoft.com/office/drawing/2014/main" id="{EAFDE8BE-24AD-9144-00EB-6E08FF2925DC}"/>
                </a:ext>
              </a:extLst>
            </p:cNvPr>
            <p:cNvSpPr/>
            <p:nvPr/>
          </p:nvSpPr>
          <p:spPr>
            <a:xfrm>
              <a:off x="10035090" y="95912"/>
              <a:ext cx="2445784" cy="244578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3" name="TextBox 42">
            <a:extLst>
              <a:ext uri="{FF2B5EF4-FFF2-40B4-BE49-F238E27FC236}">
                <a16:creationId xmlns:a16="http://schemas.microsoft.com/office/drawing/2014/main" id="{B6630E69-9E8E-24D8-10F0-D6AED9DD2488}"/>
              </a:ext>
            </a:extLst>
          </p:cNvPr>
          <p:cNvSpPr txBox="1"/>
          <p:nvPr/>
        </p:nvSpPr>
        <p:spPr>
          <a:xfrm>
            <a:off x="658813" y="476250"/>
            <a:ext cx="3389069" cy="646331"/>
          </a:xfrm>
          <a:prstGeom prst="rect">
            <a:avLst/>
          </a:prstGeom>
          <a:noFill/>
        </p:spPr>
        <p:txBody>
          <a:bodyPr wrap="none" rtlCol="0">
            <a:spAutoFit/>
          </a:bodyPr>
          <a:lstStyle/>
          <a:p>
            <a:r>
              <a:rPr lang="en-US" sz="3600" dirty="0">
                <a:latin typeface="Mukta SemiBold" panose="020B0000000000000000" pitchFamily="34" charset="0"/>
                <a:cs typeface="Mukta SemiBold" panose="020B0000000000000000" pitchFamily="34" charset="0"/>
              </a:rPr>
              <a:t>MEET THE TEAM</a:t>
            </a:r>
            <a:endParaRPr lang="en-IN" sz="3600" dirty="0">
              <a:latin typeface="Mukta SemiBold" panose="020B0000000000000000" pitchFamily="34" charset="0"/>
              <a:cs typeface="Mukta SemiBold" panose="020B0000000000000000" pitchFamily="34" charset="0"/>
            </a:endParaRPr>
          </a:p>
        </p:txBody>
      </p:sp>
      <p:sp>
        <p:nvSpPr>
          <p:cNvPr id="6" name="Oval 5">
            <a:extLst>
              <a:ext uri="{FF2B5EF4-FFF2-40B4-BE49-F238E27FC236}">
                <a16:creationId xmlns:a16="http://schemas.microsoft.com/office/drawing/2014/main" id="{C9570277-B202-B48E-D580-4E64A8E6FEFF}"/>
              </a:ext>
            </a:extLst>
          </p:cNvPr>
          <p:cNvSpPr/>
          <p:nvPr/>
        </p:nvSpPr>
        <p:spPr>
          <a:xfrm>
            <a:off x="3776847" y="2154102"/>
            <a:ext cx="1267643" cy="1214375"/>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A377CB9D-221B-BC27-CACA-88C6229F8A53}"/>
              </a:ext>
            </a:extLst>
          </p:cNvPr>
          <p:cNvSpPr/>
          <p:nvPr/>
        </p:nvSpPr>
        <p:spPr>
          <a:xfrm>
            <a:off x="6545436" y="3901517"/>
            <a:ext cx="1267643" cy="1214375"/>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09131645-2F01-63F5-EC91-F864F58DF31F}"/>
              </a:ext>
            </a:extLst>
          </p:cNvPr>
          <p:cNvSpPr/>
          <p:nvPr/>
        </p:nvSpPr>
        <p:spPr>
          <a:xfrm>
            <a:off x="3893094" y="1813997"/>
            <a:ext cx="1622667" cy="1554480"/>
          </a:xfrm>
          <a:prstGeom prst="ellipse">
            <a:avLst/>
          </a:prstGeom>
          <a:solidFill>
            <a:schemeClr val="bg1"/>
          </a:solidFill>
          <a:ln>
            <a:noFill/>
          </a:ln>
          <a:effectLst>
            <a:outerShdw blurRad="203200" dist="228600" dir="82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Oval 26">
            <a:extLst>
              <a:ext uri="{FF2B5EF4-FFF2-40B4-BE49-F238E27FC236}">
                <a16:creationId xmlns:a16="http://schemas.microsoft.com/office/drawing/2014/main" id="{458663D4-0019-1ADC-3329-69ADD9D3268B}"/>
              </a:ext>
            </a:extLst>
          </p:cNvPr>
          <p:cNvSpPr/>
          <p:nvPr/>
        </p:nvSpPr>
        <p:spPr>
          <a:xfrm>
            <a:off x="6127433" y="3855861"/>
            <a:ext cx="1554480" cy="1554480"/>
          </a:xfrm>
          <a:prstGeom prst="ellipse">
            <a:avLst/>
          </a:prstGeom>
          <a:solidFill>
            <a:schemeClr val="bg1"/>
          </a:solidFill>
          <a:ln>
            <a:noFill/>
          </a:ln>
          <a:effectLst>
            <a:outerShdw blurRad="203200" dist="228600" dir="82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453A3E12-710D-0A06-73B3-BFC8456EFA8D}"/>
              </a:ext>
            </a:extLst>
          </p:cNvPr>
          <p:cNvSpPr txBox="1"/>
          <p:nvPr/>
        </p:nvSpPr>
        <p:spPr>
          <a:xfrm>
            <a:off x="4522510" y="3480568"/>
            <a:ext cx="1963137" cy="400110"/>
          </a:xfrm>
          <a:prstGeom prst="rect">
            <a:avLst/>
          </a:prstGeom>
          <a:noFill/>
        </p:spPr>
        <p:txBody>
          <a:bodyPr wrap="square" rtlCol="0">
            <a:spAutoFit/>
          </a:bodyPr>
          <a:lstStyle/>
          <a:p>
            <a:r>
              <a:rPr lang="en-US" sz="2000" dirty="0">
                <a:latin typeface="Mukta SemiBold" panose="020B0000000000000000" pitchFamily="34" charset="0"/>
                <a:cs typeface="Mukta SemiBold" panose="020B0000000000000000" pitchFamily="34" charset="0"/>
              </a:rPr>
              <a:t>Janviben Patel </a:t>
            </a:r>
            <a:endParaRPr lang="en-IN" sz="2000" dirty="0">
              <a:latin typeface="Mukta SemiBold" panose="020B0000000000000000" pitchFamily="34" charset="0"/>
              <a:cs typeface="Mukta SemiBold" panose="020B0000000000000000" pitchFamily="34" charset="0"/>
            </a:endParaRPr>
          </a:p>
        </p:txBody>
      </p:sp>
      <p:sp>
        <p:nvSpPr>
          <p:cNvPr id="30" name="TextBox 29">
            <a:extLst>
              <a:ext uri="{FF2B5EF4-FFF2-40B4-BE49-F238E27FC236}">
                <a16:creationId xmlns:a16="http://schemas.microsoft.com/office/drawing/2014/main" id="{17FBBA0C-B8D5-7262-89B1-01A456440D63}"/>
              </a:ext>
            </a:extLst>
          </p:cNvPr>
          <p:cNvSpPr txBox="1"/>
          <p:nvPr/>
        </p:nvSpPr>
        <p:spPr>
          <a:xfrm>
            <a:off x="4558896" y="3787687"/>
            <a:ext cx="1097266" cy="261610"/>
          </a:xfrm>
          <a:prstGeom prst="rect">
            <a:avLst/>
          </a:prstGeom>
          <a:noFill/>
        </p:spPr>
        <p:txBody>
          <a:bodyPr wrap="square" rtlCol="0">
            <a:spAutoFit/>
          </a:bodyPr>
          <a:lstStyle/>
          <a:p>
            <a:r>
              <a:rPr lang="en-US" sz="1100" dirty="0">
                <a:latin typeface="Mukta Medium" panose="020B0000000000000000" pitchFamily="34" charset="0"/>
                <a:cs typeface="Mukta Medium" panose="020B0000000000000000" pitchFamily="34" charset="0"/>
              </a:rPr>
              <a:t>Assistant PM</a:t>
            </a:r>
            <a:endParaRPr lang="en-IN" sz="1100" dirty="0">
              <a:latin typeface="Mukta Medium" panose="020B0000000000000000" pitchFamily="34" charset="0"/>
              <a:cs typeface="Mukta Medium" panose="020B0000000000000000" pitchFamily="34" charset="0"/>
            </a:endParaRPr>
          </a:p>
        </p:txBody>
      </p:sp>
      <p:sp>
        <p:nvSpPr>
          <p:cNvPr id="31" name="Oval 30">
            <a:extLst>
              <a:ext uri="{FF2B5EF4-FFF2-40B4-BE49-F238E27FC236}">
                <a16:creationId xmlns:a16="http://schemas.microsoft.com/office/drawing/2014/main" id="{A687A28B-F5D7-336B-0127-1737EC155EDE}"/>
              </a:ext>
            </a:extLst>
          </p:cNvPr>
          <p:cNvSpPr/>
          <p:nvPr/>
        </p:nvSpPr>
        <p:spPr>
          <a:xfrm>
            <a:off x="6545436" y="5274281"/>
            <a:ext cx="292408" cy="292408"/>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Oval 32">
            <a:extLst>
              <a:ext uri="{FF2B5EF4-FFF2-40B4-BE49-F238E27FC236}">
                <a16:creationId xmlns:a16="http://schemas.microsoft.com/office/drawing/2014/main" id="{0120D698-CE4E-8F78-C79C-0E31407C8D36}"/>
              </a:ext>
            </a:extLst>
          </p:cNvPr>
          <p:cNvSpPr/>
          <p:nvPr/>
        </p:nvSpPr>
        <p:spPr>
          <a:xfrm>
            <a:off x="5144617" y="1880368"/>
            <a:ext cx="305234" cy="292408"/>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779103E2-D3D9-B5B6-1153-8C9D0F505C05}"/>
              </a:ext>
            </a:extLst>
          </p:cNvPr>
          <p:cNvSpPr txBox="1"/>
          <p:nvPr/>
        </p:nvSpPr>
        <p:spPr>
          <a:xfrm>
            <a:off x="7108390" y="5468643"/>
            <a:ext cx="1797478" cy="400110"/>
          </a:xfrm>
          <a:prstGeom prst="rect">
            <a:avLst/>
          </a:prstGeom>
          <a:noFill/>
        </p:spPr>
        <p:txBody>
          <a:bodyPr wrap="square" rtlCol="0">
            <a:spAutoFit/>
          </a:bodyPr>
          <a:lstStyle/>
          <a:p>
            <a:r>
              <a:rPr lang="en-US" sz="2000" dirty="0">
                <a:latin typeface="Mukta SemiBold" panose="020B0000000000000000" pitchFamily="34" charset="0"/>
                <a:cs typeface="Mukta SemiBold" panose="020B0000000000000000" pitchFamily="34" charset="0"/>
              </a:rPr>
              <a:t>Soji Koshy </a:t>
            </a:r>
            <a:endParaRPr lang="en-IN" sz="2000" dirty="0">
              <a:latin typeface="Mukta SemiBold" panose="020B0000000000000000" pitchFamily="34" charset="0"/>
              <a:cs typeface="Mukta SemiBold" panose="020B0000000000000000" pitchFamily="34" charset="0"/>
            </a:endParaRPr>
          </a:p>
        </p:txBody>
      </p:sp>
      <p:sp>
        <p:nvSpPr>
          <p:cNvPr id="45" name="TextBox 44">
            <a:extLst>
              <a:ext uri="{FF2B5EF4-FFF2-40B4-BE49-F238E27FC236}">
                <a16:creationId xmlns:a16="http://schemas.microsoft.com/office/drawing/2014/main" id="{C6601188-D1E7-3757-0FA7-CD6F6EA0B3FA}"/>
              </a:ext>
            </a:extLst>
          </p:cNvPr>
          <p:cNvSpPr txBox="1"/>
          <p:nvPr/>
        </p:nvSpPr>
        <p:spPr>
          <a:xfrm>
            <a:off x="7145164" y="5775762"/>
            <a:ext cx="994125" cy="261610"/>
          </a:xfrm>
          <a:prstGeom prst="rect">
            <a:avLst/>
          </a:prstGeom>
          <a:noFill/>
        </p:spPr>
        <p:txBody>
          <a:bodyPr wrap="square" rtlCol="0">
            <a:spAutoFit/>
          </a:bodyPr>
          <a:lstStyle/>
          <a:p>
            <a:r>
              <a:rPr lang="en-US" sz="1100" dirty="0">
                <a:latin typeface="Mukta Medium" panose="020B0000000000000000" pitchFamily="34" charset="0"/>
                <a:cs typeface="Mukta Medium" panose="020B0000000000000000" pitchFamily="34" charset="0"/>
              </a:rPr>
              <a:t>Development</a:t>
            </a:r>
            <a:endParaRPr lang="en-IN" sz="1100" dirty="0">
              <a:latin typeface="Mukta Medium" panose="020B0000000000000000" pitchFamily="34" charset="0"/>
              <a:cs typeface="Mukta Medium" panose="020B0000000000000000" pitchFamily="34" charset="0"/>
            </a:endParaRPr>
          </a:p>
        </p:txBody>
      </p:sp>
      <p:pic>
        <p:nvPicPr>
          <p:cNvPr id="46" name="Picture Placeholder 27">
            <a:extLst>
              <a:ext uri="{FF2B5EF4-FFF2-40B4-BE49-F238E27FC236}">
                <a16:creationId xmlns:a16="http://schemas.microsoft.com/office/drawing/2014/main" id="{327D467B-844E-0288-CB31-EC9620948863}"/>
              </a:ext>
            </a:extLst>
          </p:cNvPr>
          <p:cNvPicPr>
            <a:picLocks noChangeAspect="1"/>
          </p:cNvPicPr>
          <p:nvPr/>
        </p:nvPicPr>
        <p:blipFill>
          <a:blip r:embed="rId5">
            <a:extLst>
              <a:ext uri="{28A0092B-C50C-407E-A947-70E740481C1C}">
                <a14:useLocalDpi xmlns:a14="http://schemas.microsoft.com/office/drawing/2010/main" val="0"/>
              </a:ext>
            </a:extLst>
          </a:blip>
          <a:srcRect l="35255" t="9850" r="34559" b="56118"/>
          <a:stretch/>
        </p:blipFill>
        <p:spPr>
          <a:xfrm rot="21124701">
            <a:off x="3893094" y="1813997"/>
            <a:ext cx="1622667" cy="1554480"/>
          </a:xfrm>
          <a:custGeom>
            <a:avLst/>
            <a:gdLst>
              <a:gd name="connsiteX0" fmla="*/ 777240 w 1554480"/>
              <a:gd name="connsiteY0" fmla="*/ 0 h 1554480"/>
              <a:gd name="connsiteX1" fmla="*/ 1554480 w 1554480"/>
              <a:gd name="connsiteY1" fmla="*/ 777240 h 1554480"/>
              <a:gd name="connsiteX2" fmla="*/ 777240 w 1554480"/>
              <a:gd name="connsiteY2" fmla="*/ 1554480 h 1554480"/>
              <a:gd name="connsiteX3" fmla="*/ 0 w 1554480"/>
              <a:gd name="connsiteY3" fmla="*/ 777240 h 1554480"/>
              <a:gd name="connsiteX4" fmla="*/ 777240 w 1554480"/>
              <a:gd name="connsiteY4" fmla="*/ 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1554480">
                <a:moveTo>
                  <a:pt x="777240" y="0"/>
                </a:moveTo>
                <a:cubicBezTo>
                  <a:pt x="1206498" y="0"/>
                  <a:pt x="1554480" y="347982"/>
                  <a:pt x="1554480" y="777240"/>
                </a:cubicBezTo>
                <a:cubicBezTo>
                  <a:pt x="1554480" y="1206498"/>
                  <a:pt x="1206498" y="1554480"/>
                  <a:pt x="777240" y="1554480"/>
                </a:cubicBezTo>
                <a:cubicBezTo>
                  <a:pt x="347982" y="1554480"/>
                  <a:pt x="0" y="1206498"/>
                  <a:pt x="0" y="777240"/>
                </a:cubicBezTo>
                <a:cubicBezTo>
                  <a:pt x="0" y="347982"/>
                  <a:pt x="347982" y="0"/>
                  <a:pt x="777240" y="0"/>
                </a:cubicBezTo>
                <a:close/>
              </a:path>
            </a:pathLst>
          </a:custGeom>
        </p:spPr>
      </p:pic>
      <p:pic>
        <p:nvPicPr>
          <p:cNvPr id="47" name="Picture Placeholder 31">
            <a:extLst>
              <a:ext uri="{FF2B5EF4-FFF2-40B4-BE49-F238E27FC236}">
                <a16:creationId xmlns:a16="http://schemas.microsoft.com/office/drawing/2014/main" id="{CA18F6A3-B931-E165-6B7C-56B5FC1C706A}"/>
              </a:ext>
            </a:extLst>
          </p:cNvPr>
          <p:cNvPicPr>
            <a:picLocks noChangeAspect="1"/>
          </p:cNvPicPr>
          <p:nvPr/>
        </p:nvPicPr>
        <p:blipFill>
          <a:blip r:embed="rId6">
            <a:extLst>
              <a:ext uri="{28A0092B-C50C-407E-A947-70E740481C1C}">
                <a14:useLocalDpi xmlns:a14="http://schemas.microsoft.com/office/drawing/2010/main" val="0"/>
              </a:ext>
            </a:extLst>
          </a:blip>
          <a:srcRect l="1086" t="245" r="-1086" b="25511"/>
          <a:stretch/>
        </p:blipFill>
        <p:spPr>
          <a:xfrm>
            <a:off x="6059246" y="3855861"/>
            <a:ext cx="1622667" cy="1554480"/>
          </a:xfrm>
          <a:custGeom>
            <a:avLst/>
            <a:gdLst>
              <a:gd name="connsiteX0" fmla="*/ 777240 w 1554480"/>
              <a:gd name="connsiteY0" fmla="*/ 0 h 1554480"/>
              <a:gd name="connsiteX1" fmla="*/ 1554480 w 1554480"/>
              <a:gd name="connsiteY1" fmla="*/ 777240 h 1554480"/>
              <a:gd name="connsiteX2" fmla="*/ 777240 w 1554480"/>
              <a:gd name="connsiteY2" fmla="*/ 1554480 h 1554480"/>
              <a:gd name="connsiteX3" fmla="*/ 0 w 1554480"/>
              <a:gd name="connsiteY3" fmla="*/ 777240 h 1554480"/>
              <a:gd name="connsiteX4" fmla="*/ 777240 w 1554480"/>
              <a:gd name="connsiteY4" fmla="*/ 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1554480">
                <a:moveTo>
                  <a:pt x="777240" y="0"/>
                </a:moveTo>
                <a:cubicBezTo>
                  <a:pt x="1206498" y="0"/>
                  <a:pt x="1554480" y="347982"/>
                  <a:pt x="1554480" y="777240"/>
                </a:cubicBezTo>
                <a:cubicBezTo>
                  <a:pt x="1554480" y="1206498"/>
                  <a:pt x="1206498" y="1554480"/>
                  <a:pt x="777240" y="1554480"/>
                </a:cubicBezTo>
                <a:cubicBezTo>
                  <a:pt x="347982" y="1554480"/>
                  <a:pt x="0" y="1206498"/>
                  <a:pt x="0" y="777240"/>
                </a:cubicBezTo>
                <a:cubicBezTo>
                  <a:pt x="0" y="347982"/>
                  <a:pt x="347982" y="0"/>
                  <a:pt x="777240" y="0"/>
                </a:cubicBezTo>
                <a:close/>
              </a:path>
            </a:pathLst>
          </a:custGeom>
        </p:spPr>
      </p:pic>
      <p:sp>
        <p:nvSpPr>
          <p:cNvPr id="44" name="Oval 43">
            <a:extLst>
              <a:ext uri="{FF2B5EF4-FFF2-40B4-BE49-F238E27FC236}">
                <a16:creationId xmlns:a16="http://schemas.microsoft.com/office/drawing/2014/main" id="{8F57F9A5-DEE0-E7D5-FFE8-54EA16326DD1}"/>
              </a:ext>
            </a:extLst>
          </p:cNvPr>
          <p:cNvSpPr/>
          <p:nvPr/>
        </p:nvSpPr>
        <p:spPr>
          <a:xfrm>
            <a:off x="928258" y="1853425"/>
            <a:ext cx="1214375" cy="1214375"/>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Oval 47">
            <a:extLst>
              <a:ext uri="{FF2B5EF4-FFF2-40B4-BE49-F238E27FC236}">
                <a16:creationId xmlns:a16="http://schemas.microsoft.com/office/drawing/2014/main" id="{4C8C134F-18B9-0C9D-B26D-E06C1CCDF251}"/>
              </a:ext>
            </a:extLst>
          </p:cNvPr>
          <p:cNvSpPr/>
          <p:nvPr/>
        </p:nvSpPr>
        <p:spPr>
          <a:xfrm>
            <a:off x="953930" y="1874520"/>
            <a:ext cx="1554480" cy="1554480"/>
          </a:xfrm>
          <a:prstGeom prst="ellipse">
            <a:avLst/>
          </a:prstGeom>
          <a:solidFill>
            <a:schemeClr val="bg1"/>
          </a:solidFill>
          <a:ln>
            <a:noFill/>
          </a:ln>
          <a:effectLst>
            <a:outerShdw blurRad="203200" dist="228600" dir="82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Oval 48">
            <a:extLst>
              <a:ext uri="{FF2B5EF4-FFF2-40B4-BE49-F238E27FC236}">
                <a16:creationId xmlns:a16="http://schemas.microsoft.com/office/drawing/2014/main" id="{242F4745-4F4C-F30D-1372-20CC19B3D1A0}"/>
              </a:ext>
            </a:extLst>
          </p:cNvPr>
          <p:cNvSpPr/>
          <p:nvPr/>
        </p:nvSpPr>
        <p:spPr>
          <a:xfrm>
            <a:off x="2197286" y="3028949"/>
            <a:ext cx="292408" cy="292408"/>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0" name="Picture Placeholder 33">
            <a:extLst>
              <a:ext uri="{FF2B5EF4-FFF2-40B4-BE49-F238E27FC236}">
                <a16:creationId xmlns:a16="http://schemas.microsoft.com/office/drawing/2014/main" id="{0090A527-24A4-6885-7D7D-EB38E48D9E3E}"/>
              </a:ext>
            </a:extLst>
          </p:cNvPr>
          <p:cNvPicPr>
            <a:picLocks noChangeAspect="1"/>
          </p:cNvPicPr>
          <p:nvPr/>
        </p:nvPicPr>
        <p:blipFill>
          <a:blip r:embed="rId7">
            <a:extLst>
              <a:ext uri="{28A0092B-C50C-407E-A947-70E740481C1C}">
                <a14:useLocalDpi xmlns:a14="http://schemas.microsoft.com/office/drawing/2010/main" val="0"/>
              </a:ext>
            </a:extLst>
          </a:blip>
          <a:srcRect l="1204" t="14308" r="-1206" b="29442"/>
          <a:stretch/>
        </p:blipFill>
        <p:spPr>
          <a:xfrm>
            <a:off x="953930" y="1874520"/>
            <a:ext cx="1554480" cy="1554480"/>
          </a:xfrm>
          <a:custGeom>
            <a:avLst/>
            <a:gdLst>
              <a:gd name="connsiteX0" fmla="*/ 777240 w 1554480"/>
              <a:gd name="connsiteY0" fmla="*/ 0 h 1554480"/>
              <a:gd name="connsiteX1" fmla="*/ 1554480 w 1554480"/>
              <a:gd name="connsiteY1" fmla="*/ 777240 h 1554480"/>
              <a:gd name="connsiteX2" fmla="*/ 777240 w 1554480"/>
              <a:gd name="connsiteY2" fmla="*/ 1554480 h 1554480"/>
              <a:gd name="connsiteX3" fmla="*/ 0 w 1554480"/>
              <a:gd name="connsiteY3" fmla="*/ 777240 h 1554480"/>
              <a:gd name="connsiteX4" fmla="*/ 777240 w 1554480"/>
              <a:gd name="connsiteY4" fmla="*/ 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1554480">
                <a:moveTo>
                  <a:pt x="777240" y="0"/>
                </a:moveTo>
                <a:cubicBezTo>
                  <a:pt x="1206498" y="0"/>
                  <a:pt x="1554480" y="347982"/>
                  <a:pt x="1554480" y="777240"/>
                </a:cubicBezTo>
                <a:cubicBezTo>
                  <a:pt x="1554480" y="1206498"/>
                  <a:pt x="1206498" y="1554480"/>
                  <a:pt x="777240" y="1554480"/>
                </a:cubicBezTo>
                <a:cubicBezTo>
                  <a:pt x="347982" y="1554480"/>
                  <a:pt x="0" y="1206498"/>
                  <a:pt x="0" y="777240"/>
                </a:cubicBezTo>
                <a:cubicBezTo>
                  <a:pt x="0" y="347982"/>
                  <a:pt x="347982" y="0"/>
                  <a:pt x="777240" y="0"/>
                </a:cubicBezTo>
                <a:close/>
              </a:path>
            </a:pathLst>
          </a:custGeom>
        </p:spPr>
      </p:pic>
      <p:sp>
        <p:nvSpPr>
          <p:cNvPr id="57" name="Oval 56">
            <a:extLst>
              <a:ext uri="{FF2B5EF4-FFF2-40B4-BE49-F238E27FC236}">
                <a16:creationId xmlns:a16="http://schemas.microsoft.com/office/drawing/2014/main" id="{59FE3406-17ED-3AED-7233-1EF7A6ADF465}"/>
              </a:ext>
            </a:extLst>
          </p:cNvPr>
          <p:cNvSpPr/>
          <p:nvPr/>
        </p:nvSpPr>
        <p:spPr>
          <a:xfrm>
            <a:off x="3292580" y="4279569"/>
            <a:ext cx="1214375" cy="1214375"/>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Oval 57">
            <a:extLst>
              <a:ext uri="{FF2B5EF4-FFF2-40B4-BE49-F238E27FC236}">
                <a16:creationId xmlns:a16="http://schemas.microsoft.com/office/drawing/2014/main" id="{D7569F1B-E4CA-6498-487F-D54CB8E5079B}"/>
              </a:ext>
            </a:extLst>
          </p:cNvPr>
          <p:cNvSpPr/>
          <p:nvPr/>
        </p:nvSpPr>
        <p:spPr>
          <a:xfrm>
            <a:off x="2751083" y="4570500"/>
            <a:ext cx="292408" cy="292408"/>
          </a:xfrm>
          <a:prstGeom prst="ellipse">
            <a:avLst/>
          </a:prstGeom>
          <a:solidFill>
            <a:srgbClr val="FFA5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9" name="Picture Placeholder 35">
            <a:extLst>
              <a:ext uri="{FF2B5EF4-FFF2-40B4-BE49-F238E27FC236}">
                <a16:creationId xmlns:a16="http://schemas.microsoft.com/office/drawing/2014/main" id="{7DEBECAF-BD97-10E4-FA76-E9AAC8F64C0C}"/>
              </a:ext>
            </a:extLst>
          </p:cNvPr>
          <p:cNvPicPr>
            <a:picLocks noChangeAspect="1"/>
          </p:cNvPicPr>
          <p:nvPr/>
        </p:nvPicPr>
        <p:blipFill>
          <a:blip r:embed="rId8">
            <a:extLst>
              <a:ext uri="{28A0092B-C50C-407E-A947-70E740481C1C}">
                <a14:useLocalDpi xmlns:a14="http://schemas.microsoft.com/office/drawing/2010/main" val="0"/>
              </a:ext>
            </a:extLst>
          </a:blip>
          <a:srcRect l="74" t="1712" r="-436" b="20194"/>
          <a:stretch/>
        </p:blipFill>
        <p:spPr>
          <a:xfrm>
            <a:off x="2886853" y="3855861"/>
            <a:ext cx="1554480" cy="1554480"/>
          </a:xfrm>
          <a:custGeom>
            <a:avLst/>
            <a:gdLst>
              <a:gd name="connsiteX0" fmla="*/ 777240 w 1554480"/>
              <a:gd name="connsiteY0" fmla="*/ 0 h 1554480"/>
              <a:gd name="connsiteX1" fmla="*/ 1554480 w 1554480"/>
              <a:gd name="connsiteY1" fmla="*/ 777240 h 1554480"/>
              <a:gd name="connsiteX2" fmla="*/ 777240 w 1554480"/>
              <a:gd name="connsiteY2" fmla="*/ 1554480 h 1554480"/>
              <a:gd name="connsiteX3" fmla="*/ 0 w 1554480"/>
              <a:gd name="connsiteY3" fmla="*/ 777240 h 1554480"/>
              <a:gd name="connsiteX4" fmla="*/ 777240 w 1554480"/>
              <a:gd name="connsiteY4" fmla="*/ 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1554480">
                <a:moveTo>
                  <a:pt x="777240" y="0"/>
                </a:moveTo>
                <a:cubicBezTo>
                  <a:pt x="1206498" y="0"/>
                  <a:pt x="1554480" y="347982"/>
                  <a:pt x="1554480" y="777240"/>
                </a:cubicBezTo>
                <a:cubicBezTo>
                  <a:pt x="1554480" y="1206498"/>
                  <a:pt x="1206498" y="1554480"/>
                  <a:pt x="777240" y="1554480"/>
                </a:cubicBezTo>
                <a:cubicBezTo>
                  <a:pt x="347982" y="1554480"/>
                  <a:pt x="0" y="1206498"/>
                  <a:pt x="0" y="777240"/>
                </a:cubicBezTo>
                <a:cubicBezTo>
                  <a:pt x="0" y="347982"/>
                  <a:pt x="347982" y="0"/>
                  <a:pt x="777240" y="0"/>
                </a:cubicBezTo>
                <a:close/>
              </a:path>
            </a:pathLst>
          </a:custGeom>
        </p:spPr>
      </p:pic>
    </p:spTree>
    <p:extLst>
      <p:ext uri="{BB962C8B-B14F-4D97-AF65-F5344CB8AC3E}">
        <p14:creationId xmlns:p14="http://schemas.microsoft.com/office/powerpoint/2010/main" val="18823528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7546201-C08B-27A3-E6D2-E4DF14DC91E9}"/>
              </a:ext>
            </a:extLst>
          </p:cNvPr>
          <p:cNvSpPr>
            <a:spLocks noGrp="1"/>
          </p:cNvSpPr>
          <p:nvPr>
            <p:ph type="title"/>
          </p:nvPr>
        </p:nvSpPr>
        <p:spPr>
          <a:xfrm>
            <a:off x="786385" y="841248"/>
            <a:ext cx="3515244" cy="5340097"/>
          </a:xfrm>
        </p:spPr>
        <p:txBody>
          <a:bodyPr anchor="ctr">
            <a:normAutofit/>
          </a:bodyPr>
          <a:lstStyle/>
          <a:p>
            <a:r>
              <a:rPr lang="en-IN" sz="4800" dirty="0">
                <a:solidFill>
                  <a:schemeClr val="bg1"/>
                </a:solidFill>
              </a:rPr>
              <a:t>Key updates of prototype Updates of prototype</a:t>
            </a:r>
          </a:p>
        </p:txBody>
      </p:sp>
      <p:graphicFrame>
        <p:nvGraphicFramePr>
          <p:cNvPr id="5" name="Content Placeholder 2">
            <a:extLst>
              <a:ext uri="{FF2B5EF4-FFF2-40B4-BE49-F238E27FC236}">
                <a16:creationId xmlns:a16="http://schemas.microsoft.com/office/drawing/2014/main" id="{C9193D47-A997-0EFB-7D2E-0660FA5B3BEE}"/>
              </a:ext>
            </a:extLst>
          </p:cNvPr>
          <p:cNvGraphicFramePr>
            <a:graphicFrameLocks noGrp="1"/>
          </p:cNvGraphicFramePr>
          <p:nvPr>
            <p:ph idx="1"/>
            <p:extLst>
              <p:ext uri="{D42A27DB-BD31-4B8C-83A1-F6EECF244321}">
                <p14:modId xmlns:p14="http://schemas.microsoft.com/office/powerpoint/2010/main" val="19989881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952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E9641F5-C60F-6D65-D79A-79682096FE79}"/>
              </a:ext>
            </a:extLst>
          </p:cNvPr>
          <p:cNvPicPr>
            <a:picLocks noChangeAspect="1"/>
          </p:cNvPicPr>
          <p:nvPr/>
        </p:nvPicPr>
        <p:blipFill>
          <a:blip r:embed="rId2">
            <a:extLst>
              <a:ext uri="{28A0092B-C50C-407E-A947-70E740481C1C}">
                <a14:useLocalDpi xmlns:a14="http://schemas.microsoft.com/office/drawing/2010/main" val="0"/>
              </a:ext>
            </a:extLst>
          </a:blip>
          <a:srcRect l="-110" t="1123" r="6870" b="4312"/>
          <a:stretch/>
        </p:blipFill>
        <p:spPr>
          <a:xfrm>
            <a:off x="3176120" y="0"/>
            <a:ext cx="9015880"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4EAC6C-61C4-D7D6-0A3F-1BFF1B4C3AE4}"/>
              </a:ext>
            </a:extLst>
          </p:cNvPr>
          <p:cNvSpPr>
            <a:spLocks noGrp="1"/>
          </p:cNvSpPr>
          <p:nvPr>
            <p:ph type="title"/>
          </p:nvPr>
        </p:nvSpPr>
        <p:spPr>
          <a:xfrm>
            <a:off x="838200" y="365125"/>
            <a:ext cx="4993888" cy="1899912"/>
          </a:xfrm>
        </p:spPr>
        <p:txBody>
          <a:bodyPr>
            <a:normAutofit/>
          </a:bodyPr>
          <a:lstStyle/>
          <a:p>
            <a:r>
              <a:rPr lang="en-US" sz="4000" dirty="0"/>
              <a:t>Benefits of the Initiative</a:t>
            </a:r>
            <a:endParaRPr lang="en-CA" sz="4000" dirty="0"/>
          </a:p>
        </p:txBody>
      </p:sp>
      <p:sp>
        <p:nvSpPr>
          <p:cNvPr id="7" name="Rectangle 2">
            <a:extLst>
              <a:ext uri="{FF2B5EF4-FFF2-40B4-BE49-F238E27FC236}">
                <a16:creationId xmlns:a16="http://schemas.microsoft.com/office/drawing/2014/main" id="{E188019F-5464-4C75-D23A-7E64780F5356}"/>
              </a:ext>
            </a:extLst>
          </p:cNvPr>
          <p:cNvSpPr>
            <a:spLocks noGrp="1" noChangeArrowheads="1"/>
          </p:cNvSpPr>
          <p:nvPr>
            <p:ph idx="1"/>
          </p:nvPr>
        </p:nvSpPr>
        <p:spPr bwMode="auto">
          <a:xfrm>
            <a:off x="838200" y="2434201"/>
            <a:ext cx="3822189"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algn="just"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Expanded Reach</a:t>
            </a:r>
            <a:r>
              <a:rPr kumimoji="0" lang="en-US" altLang="en-US" sz="1400" b="0" i="0" u="none" strike="noStrike" cap="none" normalizeH="0" baseline="0">
                <a:ln>
                  <a:noFill/>
                </a:ln>
                <a:effectLst/>
                <a:latin typeface="Arial" panose="020B0604020202020204" pitchFamily="34" charset="0"/>
              </a:rPr>
              <a:t>: Loblyst will serve more areas beyond GTA, </a:t>
            </a:r>
            <a:r>
              <a:rPr kumimoji="0" lang="en-US" altLang="en-US" sz="1400" b="1" i="0" u="none" strike="noStrike" cap="none" normalizeH="0" baseline="0">
                <a:ln>
                  <a:noFill/>
                </a:ln>
                <a:solidFill>
                  <a:srgbClr val="FF0000"/>
                </a:solidFill>
                <a:effectLst/>
                <a:latin typeface="Arial" panose="020B0604020202020204" pitchFamily="34" charset="0"/>
              </a:rPr>
              <a:t>KWC</a:t>
            </a:r>
            <a:r>
              <a:rPr kumimoji="0" lang="en-US" altLang="en-US" sz="1400" b="0" i="0" u="none" strike="noStrike" cap="none" normalizeH="0" baseline="0">
                <a:ln>
                  <a:noFill/>
                </a:ln>
                <a:effectLst/>
                <a:latin typeface="Arial" panose="020B0604020202020204" pitchFamily="34" charset="0"/>
              </a:rPr>
              <a:t> increasing market share.</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Improved Performance</a:t>
            </a:r>
            <a:r>
              <a:rPr kumimoji="0" lang="en-US" altLang="en-US" sz="1400" b="0" i="0" u="none" strike="noStrike" cap="none" normalizeH="0" baseline="0">
                <a:ln>
                  <a:noFill/>
                </a:ln>
                <a:effectLst/>
                <a:latin typeface="Arial" panose="020B0604020202020204" pitchFamily="34" charset="0"/>
              </a:rPr>
              <a:t>: Faster page loads (</a:t>
            </a:r>
            <a:r>
              <a:rPr kumimoji="0" lang="en-US" altLang="en-US" sz="1400" b="1" i="0" u="none" strike="noStrike" cap="none" normalizeH="0" baseline="0">
                <a:ln>
                  <a:noFill/>
                </a:ln>
                <a:solidFill>
                  <a:srgbClr val="FF0000"/>
                </a:solidFill>
                <a:effectLst/>
                <a:latin typeface="Arial" panose="020B0604020202020204" pitchFamily="34" charset="0"/>
              </a:rPr>
              <a:t>3-5 seconds</a:t>
            </a:r>
            <a:r>
              <a:rPr kumimoji="0" lang="en-US" altLang="en-US" sz="1400" b="0" i="0" u="none" strike="noStrike" cap="none" normalizeH="0" baseline="0">
                <a:ln>
                  <a:noFill/>
                </a:ln>
                <a:effectLst/>
                <a:latin typeface="Arial" panose="020B0604020202020204" pitchFamily="34" charset="0"/>
              </a:rPr>
              <a:t>) will reduce bounce rates and boost loyalty.</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Higher Conversions</a:t>
            </a:r>
            <a:r>
              <a:rPr kumimoji="0" lang="en-US" altLang="en-US" sz="1400" b="0" i="0" u="none" strike="noStrike" cap="none" normalizeH="0" baseline="0">
                <a:ln>
                  <a:noFill/>
                </a:ln>
                <a:effectLst/>
                <a:latin typeface="Arial" panose="020B0604020202020204" pitchFamily="34" charset="0"/>
              </a:rPr>
              <a:t>: Optimized design and checkout will increase online purchases by </a:t>
            </a:r>
            <a:r>
              <a:rPr kumimoji="0" lang="en-US" altLang="en-US" sz="1400" b="1" i="0" u="none" strike="noStrike" cap="none" normalizeH="0" baseline="0">
                <a:ln>
                  <a:noFill/>
                </a:ln>
                <a:solidFill>
                  <a:srgbClr val="FF0000"/>
                </a:solidFill>
                <a:effectLst/>
                <a:latin typeface="Arial" panose="020B0604020202020204" pitchFamily="34" charset="0"/>
              </a:rPr>
              <a:t>4%.</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Increased Satisfaction</a:t>
            </a:r>
            <a:r>
              <a:rPr kumimoji="0" lang="en-US" altLang="en-US" sz="1400" b="0" i="0" u="none" strike="noStrike" cap="none" normalizeH="0" baseline="0">
                <a:ln>
                  <a:noFill/>
                </a:ln>
                <a:effectLst/>
                <a:latin typeface="Arial" panose="020B0604020202020204" pitchFamily="34" charset="0"/>
              </a:rPr>
              <a:t>: Enhanced platform options will raise customer satisfaction to      </a:t>
            </a:r>
            <a:r>
              <a:rPr kumimoji="0" lang="en-US" altLang="en-US" sz="1400" b="1" i="0" u="none" strike="noStrike" cap="none" normalizeH="0" baseline="0">
                <a:ln>
                  <a:noFill/>
                </a:ln>
                <a:solidFill>
                  <a:srgbClr val="FF0000"/>
                </a:solidFill>
                <a:effectLst/>
                <a:latin typeface="Arial" panose="020B0604020202020204" pitchFamily="34" charset="0"/>
              </a:rPr>
              <a:t>4-4.5/5.</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Operational Efficiency</a:t>
            </a:r>
            <a:r>
              <a:rPr kumimoji="0" lang="en-US" altLang="en-US" sz="1400" b="0" i="0" u="none" strike="noStrike" cap="none" normalizeH="0" baseline="0">
                <a:ln>
                  <a:noFill/>
                </a:ln>
                <a:effectLst/>
                <a:latin typeface="Arial" panose="020B0604020202020204" pitchFamily="34" charset="0"/>
              </a:rPr>
              <a:t>: Streamlined payment and order processes will </a:t>
            </a:r>
            <a:r>
              <a:rPr kumimoji="0" lang="en-US" altLang="en-US" sz="1400" b="1" i="0" u="none" strike="noStrike" cap="none" normalizeH="0" baseline="0">
                <a:ln>
                  <a:noFill/>
                </a:ln>
                <a:solidFill>
                  <a:srgbClr val="FF0000"/>
                </a:solidFill>
                <a:effectLst/>
                <a:latin typeface="Arial" panose="020B0604020202020204" pitchFamily="34" charset="0"/>
              </a:rPr>
              <a:t>speed up the order cycle and improve operations</a:t>
            </a:r>
            <a:r>
              <a:rPr kumimoji="0" lang="en-US" altLang="en-US" sz="1400" b="0" i="0" u="none" strike="noStrike" cap="none" normalizeH="0" baseline="0">
                <a:ln>
                  <a:noFill/>
                </a:ln>
                <a:effectLst/>
                <a:latin typeface="Arial" panose="020B0604020202020204" pitchFamily="34" charset="0"/>
              </a:rPr>
              <a:t>. </a:t>
            </a:r>
            <a:endParaRPr kumimoji="0" lang="en-US" altLang="en-US" sz="1400" b="0" i="0" u="none" strike="noStrike" cap="none" normalizeH="0" baseline="0" dirty="0">
              <a:ln>
                <a:noFill/>
              </a:ln>
              <a:effectLst/>
              <a:latin typeface="Arial" panose="020B0604020202020204" pitchFamily="34" charset="0"/>
            </a:endParaRPr>
          </a:p>
        </p:txBody>
      </p:sp>
      <p:sp>
        <p:nvSpPr>
          <p:cNvPr id="4" name="Footer Placeholder 3">
            <a:extLst>
              <a:ext uri="{FF2B5EF4-FFF2-40B4-BE49-F238E27FC236}">
                <a16:creationId xmlns:a16="http://schemas.microsoft.com/office/drawing/2014/main" id="{A291209B-0B52-5E32-4CDE-F914747679A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CA">
                <a:solidFill>
                  <a:srgbClr val="FFFFFF"/>
                </a:solidFill>
              </a:rPr>
              <a:t>TEAM 4 </a:t>
            </a:r>
          </a:p>
        </p:txBody>
      </p:sp>
      <p:sp>
        <p:nvSpPr>
          <p:cNvPr id="5" name="Slide Number Placeholder 4">
            <a:extLst>
              <a:ext uri="{FF2B5EF4-FFF2-40B4-BE49-F238E27FC236}">
                <a16:creationId xmlns:a16="http://schemas.microsoft.com/office/drawing/2014/main" id="{FF5A9D62-2DC7-628E-8225-6A5CD67F89C4}"/>
              </a:ext>
            </a:extLst>
          </p:cNvPr>
          <p:cNvSpPr>
            <a:spLocks noGrp="1"/>
          </p:cNvSpPr>
          <p:nvPr>
            <p:ph type="sldNum" sz="quarter" idx="12"/>
          </p:nvPr>
        </p:nvSpPr>
        <p:spPr>
          <a:xfrm>
            <a:off x="8610600" y="6356350"/>
            <a:ext cx="2743200" cy="365125"/>
          </a:xfrm>
        </p:spPr>
        <p:txBody>
          <a:bodyPr>
            <a:normAutofit/>
          </a:bodyPr>
          <a:lstStyle/>
          <a:p>
            <a:pPr>
              <a:spcAft>
                <a:spcPts val="600"/>
              </a:spcAft>
            </a:pPr>
            <a:fld id="{DBF7B880-55B4-44CA-8E12-AAA6839320CB}" type="slidenum">
              <a:rPr lang="en-CA">
                <a:solidFill>
                  <a:srgbClr val="FFFFFF"/>
                </a:solidFill>
              </a:rPr>
              <a:pPr>
                <a:spcAft>
                  <a:spcPts val="600"/>
                </a:spcAft>
              </a:pPr>
              <a:t>21</a:t>
            </a:fld>
            <a:endParaRPr lang="en-CA">
              <a:solidFill>
                <a:srgbClr val="FFFFFF"/>
              </a:solidFill>
            </a:endParaRPr>
          </a:p>
        </p:txBody>
      </p:sp>
    </p:spTree>
    <p:extLst>
      <p:ext uri="{BB962C8B-B14F-4D97-AF65-F5344CB8AC3E}">
        <p14:creationId xmlns:p14="http://schemas.microsoft.com/office/powerpoint/2010/main" val="3374388731"/>
      </p:ext>
    </p:extLst>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E6EFB7-7FA0-2559-25EA-1DC19706DA86}"/>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ROI </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06B881D-9A50-A70C-E95F-CB680724B2F0}"/>
              </a:ext>
            </a:extLst>
          </p:cNvPr>
          <p:cNvPicPr>
            <a:picLocks noChangeAspect="1"/>
          </p:cNvPicPr>
          <p:nvPr/>
        </p:nvPicPr>
        <p:blipFill rotWithShape="1">
          <a:blip r:embed="rId2">
            <a:extLst>
              <a:ext uri="{28A0092B-C50C-407E-A947-70E740481C1C}">
                <a14:useLocalDpi xmlns:a14="http://schemas.microsoft.com/office/drawing/2010/main" val="0"/>
              </a:ext>
            </a:extLst>
          </a:blip>
          <a:srcRect t="423" b="423"/>
          <a:stretch/>
        </p:blipFill>
        <p:spPr bwMode="auto">
          <a:xfrm>
            <a:off x="5922492" y="695247"/>
            <a:ext cx="5536001" cy="5408753"/>
          </a:xfrm>
          <a:prstGeom prst="rect">
            <a:avLst/>
          </a:prstGeom>
          <a:extLst>
            <a:ext uri="{53640926-AAD7-44D8-BBD7-CCE9431645EC}">
              <a14:shadowObscured xmlns:a14="http://schemas.microsoft.com/office/drawing/2010/main"/>
            </a:ext>
          </a:extLst>
        </p:spPr>
      </p:pic>
      <p:sp>
        <p:nvSpPr>
          <p:cNvPr id="4" name="Footer Placeholder 3">
            <a:extLst>
              <a:ext uri="{FF2B5EF4-FFF2-40B4-BE49-F238E27FC236}">
                <a16:creationId xmlns:a16="http://schemas.microsoft.com/office/drawing/2014/main" id="{418FCB35-26D0-4D52-AAF9-5EE8E7B960F0}"/>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TEAM 4 </a:t>
            </a:r>
          </a:p>
        </p:txBody>
      </p:sp>
      <p:sp>
        <p:nvSpPr>
          <p:cNvPr id="5" name="Slide Number Placeholder 4">
            <a:extLst>
              <a:ext uri="{FF2B5EF4-FFF2-40B4-BE49-F238E27FC236}">
                <a16:creationId xmlns:a16="http://schemas.microsoft.com/office/drawing/2014/main" id="{618A0937-C943-985A-98F2-8F0DFF0514E1}"/>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DBF7B880-55B4-44CA-8E12-AAA6839320CB}" type="slidenum">
              <a:rPr lang="en-US" smtClean="0">
                <a:solidFill>
                  <a:schemeClr val="tx1">
                    <a:tint val="75000"/>
                  </a:schemeClr>
                </a:solidFill>
              </a:rPr>
              <a:pPr>
                <a:spcAft>
                  <a:spcPts val="600"/>
                </a:spcAft>
              </a:pPr>
              <a:t>22</a:t>
            </a:fld>
            <a:endParaRPr lang="en-US">
              <a:solidFill>
                <a:schemeClr val="tx1">
                  <a:tint val="75000"/>
                </a:schemeClr>
              </a:solidFill>
            </a:endParaRPr>
          </a:p>
        </p:txBody>
      </p:sp>
      <p:sp>
        <p:nvSpPr>
          <p:cNvPr id="7" name="Rectangle 6">
            <a:extLst>
              <a:ext uri="{FF2B5EF4-FFF2-40B4-BE49-F238E27FC236}">
                <a16:creationId xmlns:a16="http://schemas.microsoft.com/office/drawing/2014/main" id="{0413BC07-2FB4-5CDD-5930-97ADAB238947}"/>
              </a:ext>
            </a:extLst>
          </p:cNvPr>
          <p:cNvSpPr/>
          <p:nvPr/>
        </p:nvSpPr>
        <p:spPr>
          <a:xfrm>
            <a:off x="2444288" y="2900975"/>
            <a:ext cx="2435283" cy="923330"/>
          </a:xfrm>
          <a:prstGeom prst="rect">
            <a:avLst/>
          </a:prstGeom>
          <a:effectLst>
            <a:glow rad="101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52.67%</a:t>
            </a:r>
          </a:p>
        </p:txBody>
      </p:sp>
      <p:sp>
        <p:nvSpPr>
          <p:cNvPr id="3" name="TextBox 2">
            <a:extLst>
              <a:ext uri="{FF2B5EF4-FFF2-40B4-BE49-F238E27FC236}">
                <a16:creationId xmlns:a16="http://schemas.microsoft.com/office/drawing/2014/main" id="{8DF8A45E-1DD9-0187-4EE0-5578200A7379}"/>
              </a:ext>
            </a:extLst>
          </p:cNvPr>
          <p:cNvSpPr txBox="1"/>
          <p:nvPr/>
        </p:nvSpPr>
        <p:spPr>
          <a:xfrm>
            <a:off x="2408562" y="6488033"/>
            <a:ext cx="6094378" cy="369332"/>
          </a:xfrm>
          <a:prstGeom prst="rect">
            <a:avLst/>
          </a:prstGeom>
          <a:noFill/>
        </p:spPr>
        <p:txBody>
          <a:bodyPr wrap="square">
            <a:spAutoFit/>
          </a:bodyPr>
          <a:lstStyle/>
          <a:p>
            <a:r>
              <a:rPr lang="it-IT" dirty="0"/>
              <a:t>(Team 4, 2024f, p. 8) </a:t>
            </a:r>
            <a:endParaRPr lang="en-IN" dirty="0"/>
          </a:p>
        </p:txBody>
      </p:sp>
    </p:spTree>
    <p:extLst>
      <p:ext uri="{BB962C8B-B14F-4D97-AF65-F5344CB8AC3E}">
        <p14:creationId xmlns:p14="http://schemas.microsoft.com/office/powerpoint/2010/main" val="11902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7" name="Rectangle 207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79" name="Rectangle 2078">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81" name="Rectangle 2080">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CE043E-5CCA-9E7C-6BB5-ABFB836DFEF2}"/>
              </a:ext>
            </a:extLst>
          </p:cNvPr>
          <p:cNvSpPr>
            <a:spLocks noGrp="1"/>
          </p:cNvSpPr>
          <p:nvPr>
            <p:ph type="title"/>
          </p:nvPr>
        </p:nvSpPr>
        <p:spPr>
          <a:xfrm>
            <a:off x="1115568" y="548640"/>
            <a:ext cx="10168128" cy="1179576"/>
          </a:xfrm>
        </p:spPr>
        <p:txBody>
          <a:bodyPr>
            <a:normAutofit/>
          </a:bodyPr>
          <a:lstStyle/>
          <a:p>
            <a:r>
              <a:rPr lang="en-IN" sz="4000" dirty="0"/>
              <a:t>Future recommendations</a:t>
            </a:r>
            <a:endParaRPr lang="en-CA" sz="4000" dirty="0"/>
          </a:p>
        </p:txBody>
      </p:sp>
      <p:sp>
        <p:nvSpPr>
          <p:cNvPr id="2083" name="Rectangle 2082">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A person standing next to a red van&#10;&#10;Description automatically generated">
            <a:extLst>
              <a:ext uri="{FF2B5EF4-FFF2-40B4-BE49-F238E27FC236}">
                <a16:creationId xmlns:a16="http://schemas.microsoft.com/office/drawing/2014/main" id="{FF501803-1CD3-5109-6894-80EF22C57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782" r="2" b="3786"/>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AA1C769-A5B2-A86E-57C9-00925E96CEA3}"/>
              </a:ext>
            </a:extLst>
          </p:cNvPr>
          <p:cNvSpPr>
            <a:spLocks noGrp="1"/>
          </p:cNvSpPr>
          <p:nvPr>
            <p:ph idx="1"/>
          </p:nvPr>
        </p:nvSpPr>
        <p:spPr>
          <a:xfrm>
            <a:off x="7411453" y="2478024"/>
            <a:ext cx="4196967" cy="3694176"/>
          </a:xfrm>
        </p:spPr>
        <p:txBody>
          <a:bodyPr anchor="ctr">
            <a:normAutofit/>
          </a:bodyPr>
          <a:lstStyle/>
          <a:p>
            <a:pPr algn="just">
              <a:buFont typeface="+mj-lt"/>
              <a:buAutoNum type="arabicPeriod"/>
            </a:pPr>
            <a:r>
              <a:rPr lang="en-IN" sz="1500" b="1" dirty="0"/>
              <a:t>Expand Market Reach (BO-08):</a:t>
            </a:r>
            <a:r>
              <a:rPr lang="en-IN" sz="1500" dirty="0"/>
              <a:t> Target the Kitchener-Waterloo-Cambridge (</a:t>
            </a:r>
            <a:r>
              <a:rPr lang="en-IN" sz="1500" b="1" dirty="0">
                <a:solidFill>
                  <a:srgbClr val="FF0000"/>
                </a:solidFill>
              </a:rPr>
              <a:t>KWC</a:t>
            </a:r>
            <a:r>
              <a:rPr lang="en-IN" sz="1500" dirty="0"/>
              <a:t>) region to leverage regional growth opportunities.</a:t>
            </a:r>
          </a:p>
          <a:p>
            <a:pPr algn="just">
              <a:buFont typeface="+mj-lt"/>
              <a:buAutoNum type="arabicPeriod"/>
            </a:pPr>
            <a:r>
              <a:rPr lang="en-IN" sz="1500" b="1" dirty="0"/>
              <a:t>Focus on New User Registrations (BO-08):</a:t>
            </a:r>
            <a:r>
              <a:rPr lang="en-IN" sz="1500" dirty="0"/>
              <a:t> Achieve </a:t>
            </a:r>
            <a:r>
              <a:rPr lang="en-IN" sz="1500" b="1" dirty="0">
                <a:solidFill>
                  <a:srgbClr val="FF0000"/>
                </a:solidFill>
              </a:rPr>
              <a:t>40% growth </a:t>
            </a:r>
            <a:r>
              <a:rPr lang="en-IN" sz="1500" dirty="0"/>
              <a:t>within 6 months to build a larger customer base.</a:t>
            </a:r>
          </a:p>
          <a:p>
            <a:pPr algn="just">
              <a:buFont typeface="+mj-lt"/>
              <a:buAutoNum type="arabicPeriod"/>
            </a:pPr>
            <a:r>
              <a:rPr lang="en-IN" sz="1500" b="1" dirty="0"/>
              <a:t>Streamline Payment Process (BO-05):</a:t>
            </a:r>
            <a:r>
              <a:rPr lang="en-IN" sz="1500" dirty="0"/>
              <a:t> </a:t>
            </a:r>
            <a:r>
              <a:rPr lang="en-IN" sz="1500" b="1" dirty="0">
                <a:solidFill>
                  <a:srgbClr val="FF0000"/>
                </a:solidFill>
              </a:rPr>
              <a:t>Reduce support tickets by 50% </a:t>
            </a:r>
            <a:r>
              <a:rPr lang="en-IN" sz="1500" dirty="0"/>
              <a:t>within 9 months to improve operational efficiency.</a:t>
            </a:r>
          </a:p>
          <a:p>
            <a:pPr algn="just">
              <a:buFont typeface="+mj-lt"/>
              <a:buAutoNum type="arabicPeriod"/>
            </a:pPr>
            <a:r>
              <a:rPr lang="en-IN" sz="1500" b="1" dirty="0"/>
              <a:t>Enhance Customer Retention (BO-06):</a:t>
            </a:r>
            <a:r>
              <a:rPr lang="en-IN" sz="1500" dirty="0"/>
              <a:t> </a:t>
            </a:r>
            <a:r>
              <a:rPr lang="en-IN" sz="1500" b="1" dirty="0">
                <a:solidFill>
                  <a:srgbClr val="FF0000"/>
                </a:solidFill>
              </a:rPr>
              <a:t>Increase repeat purchase rate by 18% </a:t>
            </a:r>
            <a:r>
              <a:rPr lang="en-IN" sz="1500" dirty="0"/>
              <a:t>within 1 year through personalized recommendations.</a:t>
            </a:r>
          </a:p>
        </p:txBody>
      </p:sp>
      <p:sp>
        <p:nvSpPr>
          <p:cNvPr id="4" name="Footer Placeholder 3">
            <a:extLst>
              <a:ext uri="{FF2B5EF4-FFF2-40B4-BE49-F238E27FC236}">
                <a16:creationId xmlns:a16="http://schemas.microsoft.com/office/drawing/2014/main" id="{3C2F41E4-5F73-CD41-AF23-EF14272E3BB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CA">
                <a:solidFill>
                  <a:schemeClr val="tx1">
                    <a:lumMod val="50000"/>
                    <a:lumOff val="50000"/>
                  </a:schemeClr>
                </a:solidFill>
              </a:rPr>
              <a:t>TEAM 4 </a:t>
            </a:r>
          </a:p>
        </p:txBody>
      </p:sp>
      <p:sp>
        <p:nvSpPr>
          <p:cNvPr id="5" name="Slide Number Placeholder 4">
            <a:extLst>
              <a:ext uri="{FF2B5EF4-FFF2-40B4-BE49-F238E27FC236}">
                <a16:creationId xmlns:a16="http://schemas.microsoft.com/office/drawing/2014/main" id="{D0E54602-B1A5-4E8C-202C-D37FF9E39DFD}"/>
              </a:ext>
            </a:extLst>
          </p:cNvPr>
          <p:cNvSpPr>
            <a:spLocks noGrp="1"/>
          </p:cNvSpPr>
          <p:nvPr>
            <p:ph type="sldNum" sz="quarter" idx="12"/>
          </p:nvPr>
        </p:nvSpPr>
        <p:spPr>
          <a:xfrm>
            <a:off x="8610600" y="6356350"/>
            <a:ext cx="2743200" cy="365125"/>
          </a:xfrm>
        </p:spPr>
        <p:txBody>
          <a:bodyPr>
            <a:normAutofit/>
          </a:bodyPr>
          <a:lstStyle/>
          <a:p>
            <a:pPr>
              <a:spcAft>
                <a:spcPts val="600"/>
              </a:spcAft>
            </a:pPr>
            <a:fld id="{DBF7B880-55B4-44CA-8E12-AAA6839320CB}" type="slidenum">
              <a:rPr lang="en-CA">
                <a:solidFill>
                  <a:schemeClr val="tx1">
                    <a:lumMod val="50000"/>
                    <a:lumOff val="50000"/>
                  </a:schemeClr>
                </a:solidFill>
              </a:rPr>
              <a:pPr>
                <a:spcAft>
                  <a:spcPts val="600"/>
                </a:spcAft>
              </a:pPr>
              <a:t>23</a:t>
            </a:fld>
            <a:endParaRPr lang="en-CA">
              <a:solidFill>
                <a:schemeClr val="tx1">
                  <a:lumMod val="50000"/>
                  <a:lumOff val="50000"/>
                </a:schemeClr>
              </a:solidFill>
            </a:endParaRPr>
          </a:p>
        </p:txBody>
      </p:sp>
    </p:spTree>
    <p:extLst>
      <p:ext uri="{BB962C8B-B14F-4D97-AF65-F5344CB8AC3E}">
        <p14:creationId xmlns:p14="http://schemas.microsoft.com/office/powerpoint/2010/main" val="3207715270"/>
      </p:ext>
    </p:extLst>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BB1F2-47AD-3044-4099-1EF94B7B95EE}"/>
              </a:ext>
            </a:extLst>
          </p:cNvPr>
          <p:cNvSpPr>
            <a:spLocks noGrp="1"/>
          </p:cNvSpPr>
          <p:nvPr>
            <p:ph type="title"/>
          </p:nvPr>
        </p:nvSpPr>
        <p:spPr/>
        <p:txBody>
          <a:bodyPr/>
          <a:lstStyle/>
          <a:p>
            <a:r>
              <a:rPr lang="en-IN" dirty="0"/>
              <a:t>References </a:t>
            </a:r>
          </a:p>
        </p:txBody>
      </p:sp>
      <p:sp>
        <p:nvSpPr>
          <p:cNvPr id="3" name="Content Placeholder 2">
            <a:extLst>
              <a:ext uri="{FF2B5EF4-FFF2-40B4-BE49-F238E27FC236}">
                <a16:creationId xmlns:a16="http://schemas.microsoft.com/office/drawing/2014/main" id="{B2D8B7B8-47FE-D5D5-45D1-47AF4D381C9B}"/>
              </a:ext>
            </a:extLst>
          </p:cNvPr>
          <p:cNvSpPr>
            <a:spLocks noGrp="1"/>
          </p:cNvSpPr>
          <p:nvPr>
            <p:ph idx="1"/>
          </p:nvPr>
        </p:nvSpPr>
        <p:spPr/>
        <p:txBody>
          <a:bodyPr>
            <a:normAutofit fontScale="92500"/>
          </a:bodyPr>
          <a:lstStyle/>
          <a:p>
            <a:pPr marL="342900" marR="0" lvl="0" indent="-342900" algn="just">
              <a:lnSpc>
                <a:spcPct val="112000"/>
              </a:lnSpc>
              <a:spcBef>
                <a:spcPts val="0"/>
              </a:spcBef>
              <a:spcAft>
                <a:spcPts val="15"/>
              </a:spcAft>
              <a:buFont typeface="Arial" panose="020B0604020202020204" pitchFamily="34" charset="0"/>
              <a:buChar char="•"/>
              <a:tabLst>
                <a:tab pos="457200" algn="l"/>
              </a:tabLst>
            </a:pPr>
            <a:r>
              <a:rPr lang="en-IN"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UFCW. (2010, July 19). </a:t>
            </a:r>
            <a:r>
              <a:rPr lang="en-IN" sz="24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Loblaws and the Canadian retail food industry</a:t>
            </a:r>
            <a:r>
              <a:rPr lang="en-IN"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Market Share</a:t>
            </a:r>
            <a:endPar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just">
              <a:lnSpc>
                <a:spcPct val="112000"/>
              </a:lnSpc>
              <a:spcBef>
                <a:spcPts val="0"/>
              </a:spcBef>
              <a:spcAft>
                <a:spcPts val="15"/>
              </a:spcAft>
              <a:buNone/>
            </a:pPr>
            <a:r>
              <a:rPr lang="en-IN" sz="2400" u="sng" dirty="0">
                <a:solidFill>
                  <a:srgbClr val="000000"/>
                </a:solidFill>
                <a:effectLst/>
                <a:latin typeface="Calibri" panose="020F0502020204030204" pitchFamily="34" charset="0"/>
                <a:ea typeface="Times New Roman" panose="02020603050405020304" pitchFamily="18" charset="0"/>
                <a:hlinkClick r:id="rId2"/>
              </a:rPr>
              <a:t>https://www.ufcw.ca/index.php?option=com_content&amp;view=article&amp;id=1831:ontario-loblaw-talks-resume-after-massive-strike-mandate&amp;Itemid=6&amp;lang=en</a:t>
            </a:r>
            <a:r>
              <a:rPr lang="en-US" sz="2400" dirty="0">
                <a:solidFill>
                  <a:srgbClr val="000000"/>
                </a:solidFill>
                <a:effectLst/>
                <a:latin typeface="Calibri" panose="020F0502020204030204" pitchFamily="34" charset="0"/>
                <a:ea typeface="Times New Roman" panose="02020603050405020304" pitchFamily="18" charset="0"/>
              </a:rPr>
              <a:t> </a:t>
            </a:r>
            <a:endParaRPr lang="en-IN" sz="24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2000"/>
              </a:lnSpc>
              <a:spcBef>
                <a:spcPts val="0"/>
              </a:spcBef>
              <a:spcAft>
                <a:spcPts val="15"/>
              </a:spcAft>
              <a:buFont typeface="Arial" panose="020B0604020202020204" pitchFamily="34" charset="0"/>
              <a:buChar char="•"/>
              <a:tabLst>
                <a:tab pos="457200" algn="l"/>
              </a:tabLst>
            </a:pPr>
            <a:r>
              <a:rPr lang="en-IN"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National Trending Staff. (2023, Feb 23). Loblaw made a profit of $529M in three months — Its biggest moneymakers? Food and drugs. DH Canada</a:t>
            </a:r>
            <a:endPar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just">
              <a:lnSpc>
                <a:spcPct val="112000"/>
              </a:lnSpc>
              <a:spcBef>
                <a:spcPts val="0"/>
              </a:spcBef>
              <a:spcAft>
                <a:spcPts val="15"/>
              </a:spcAft>
              <a:buNone/>
            </a:pPr>
            <a:r>
              <a:rPr lang="en-IN" sz="2400" u="sng" dirty="0">
                <a:solidFill>
                  <a:srgbClr val="000000"/>
                </a:solidFill>
                <a:effectLst/>
                <a:latin typeface="Calibri" panose="020F0502020204030204" pitchFamily="34" charset="0"/>
                <a:ea typeface="Times New Roman" panose="02020603050405020304" pitchFamily="18" charset="0"/>
                <a:hlinkClick r:id="rId3"/>
              </a:rPr>
              <a:t>https://dailyhive.com/canada/loblaw-profit-q4-food-drugs</a:t>
            </a:r>
            <a:r>
              <a:rPr lang="en-US" sz="2400" dirty="0">
                <a:solidFill>
                  <a:srgbClr val="000000"/>
                </a:solidFill>
                <a:effectLst/>
                <a:latin typeface="Calibri" panose="020F0502020204030204" pitchFamily="34" charset="0"/>
                <a:ea typeface="Times New Roman" panose="02020603050405020304" pitchFamily="18" charset="0"/>
              </a:rPr>
              <a:t> </a:t>
            </a:r>
            <a:endParaRPr lang="en-IN" sz="24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2000"/>
              </a:lnSpc>
              <a:spcBef>
                <a:spcPts val="0"/>
              </a:spcBef>
              <a:spcAft>
                <a:spcPts val="15"/>
              </a:spcAft>
              <a:buFont typeface="Arial" panose="020B0604020202020204" pitchFamily="34" charset="0"/>
              <a:buChar char="•"/>
              <a:tabLst>
                <a:tab pos="457200" algn="l"/>
              </a:tabLst>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Lucid chart. (2024). </a:t>
            </a:r>
            <a:r>
              <a:rPr lang="en-US" sz="24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Updated Use Case</a:t>
            </a: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just">
              <a:lnSpc>
                <a:spcPct val="112000"/>
              </a:lnSpc>
              <a:spcBef>
                <a:spcPts val="0"/>
              </a:spcBef>
              <a:spcAft>
                <a:spcPts val="15"/>
              </a:spcAft>
              <a:buNone/>
            </a:pPr>
            <a:r>
              <a:rPr lang="en-US" sz="2400" u="sng" dirty="0">
                <a:solidFill>
                  <a:srgbClr val="000000"/>
                </a:solidFill>
                <a:effectLst/>
                <a:latin typeface="Calibri" panose="020F0502020204030204" pitchFamily="34" charset="0"/>
                <a:ea typeface="Times New Roman" panose="02020603050405020304" pitchFamily="18" charset="0"/>
                <a:hlinkClick r:id="rId4"/>
              </a:rPr>
              <a:t>https://lucid.app/lucidchart</a:t>
            </a:r>
            <a:endParaRPr lang="en-US" sz="2400" u="sng" dirty="0">
              <a:solidFill>
                <a:srgbClr val="000000"/>
              </a:solidFill>
              <a:effectLst/>
              <a:latin typeface="Calibri" panose="020F0502020204030204" pitchFamily="34" charset="0"/>
              <a:ea typeface="Times New Roman" panose="02020603050405020304" pitchFamily="18" charset="0"/>
            </a:endParaRPr>
          </a:p>
          <a:p>
            <a:pPr algn="just">
              <a:lnSpc>
                <a:spcPct val="112000"/>
              </a:lnSpc>
              <a:spcBef>
                <a:spcPts val="0"/>
              </a:spcBef>
              <a:spcAft>
                <a:spcPts val="15"/>
              </a:spcAft>
            </a:pPr>
            <a:r>
              <a:rPr lang="en-US" sz="2400" dirty="0">
                <a:solidFill>
                  <a:srgbClr val="000000"/>
                </a:solidFill>
                <a:effectLst/>
                <a:latin typeface="Calibri" panose="020F0502020204030204" pitchFamily="34" charset="0"/>
                <a:ea typeface="Times New Roman" panose="02020603050405020304" pitchFamily="18" charset="0"/>
              </a:rPr>
              <a:t>Micros</a:t>
            </a:r>
            <a:r>
              <a:rPr lang="en-US" sz="2400" dirty="0">
                <a:solidFill>
                  <a:srgbClr val="000000"/>
                </a:solidFill>
                <a:latin typeface="Calibri" panose="020F0502020204030204" pitchFamily="34" charset="0"/>
                <a:ea typeface="Times New Roman" panose="02020603050405020304" pitchFamily="18" charset="0"/>
              </a:rPr>
              <a:t>oft Visio Professional. (2024). </a:t>
            </a:r>
            <a:r>
              <a:rPr lang="en-US" sz="2400" i="1" dirty="0">
                <a:solidFill>
                  <a:srgbClr val="000000"/>
                </a:solidFill>
                <a:latin typeface="Calibri" panose="020F0502020204030204" pitchFamily="34" charset="0"/>
                <a:ea typeface="Times New Roman" panose="02020603050405020304" pitchFamily="18" charset="0"/>
              </a:rPr>
              <a:t>Wireframes</a:t>
            </a:r>
          </a:p>
          <a:p>
            <a:pPr marL="0" indent="0" algn="just">
              <a:lnSpc>
                <a:spcPct val="112000"/>
              </a:lnSpc>
              <a:spcBef>
                <a:spcPts val="0"/>
              </a:spcBef>
              <a:spcAft>
                <a:spcPts val="15"/>
              </a:spcAft>
              <a:buNone/>
            </a:pPr>
            <a:r>
              <a:rPr lang="en-IN" sz="2400" dirty="0">
                <a:solidFill>
                  <a:srgbClr val="000000"/>
                </a:solidFill>
                <a:effectLst/>
                <a:latin typeface="Times New Roman" panose="02020603050405020304" pitchFamily="18" charset="0"/>
                <a:ea typeface="Times New Roman" panose="02020603050405020304" pitchFamily="18" charset="0"/>
                <a:hlinkClick r:id="rId5"/>
              </a:rPr>
              <a:t>https://www.microsoft.com/en-us/microsoft-365/p/visio-professional-2021/cfq7ttc0hgxw</a:t>
            </a:r>
            <a:r>
              <a:rPr lang="en-IN" sz="2400" dirty="0">
                <a:solidFill>
                  <a:srgbClr val="000000"/>
                </a:solidFill>
                <a:effectLst/>
                <a:latin typeface="Times New Roman" panose="02020603050405020304" pitchFamily="18" charset="0"/>
                <a:ea typeface="Times New Roman" panose="02020603050405020304" pitchFamily="18" charset="0"/>
              </a:rPr>
              <a:t> </a:t>
            </a:r>
          </a:p>
          <a:p>
            <a:pPr marL="0" indent="0">
              <a:buNone/>
            </a:pPr>
            <a:endParaRPr lang="en-IN" dirty="0"/>
          </a:p>
          <a:p>
            <a:endParaRPr lang="en-IN" dirty="0"/>
          </a:p>
        </p:txBody>
      </p:sp>
      <p:sp>
        <p:nvSpPr>
          <p:cNvPr id="4" name="Footer Placeholder 3">
            <a:extLst>
              <a:ext uri="{FF2B5EF4-FFF2-40B4-BE49-F238E27FC236}">
                <a16:creationId xmlns:a16="http://schemas.microsoft.com/office/drawing/2014/main" id="{7132E2FD-0448-4E3E-1878-D79FC0F2B87B}"/>
              </a:ext>
            </a:extLst>
          </p:cNvPr>
          <p:cNvSpPr>
            <a:spLocks noGrp="1"/>
          </p:cNvSpPr>
          <p:nvPr>
            <p:ph type="ftr" sz="quarter" idx="11"/>
          </p:nvPr>
        </p:nvSpPr>
        <p:spPr/>
        <p:txBody>
          <a:bodyPr/>
          <a:lstStyle/>
          <a:p>
            <a:r>
              <a:rPr lang="en-CA"/>
              <a:t>TEAM 4 </a:t>
            </a:r>
          </a:p>
        </p:txBody>
      </p:sp>
      <p:sp>
        <p:nvSpPr>
          <p:cNvPr id="5" name="Slide Number Placeholder 4">
            <a:extLst>
              <a:ext uri="{FF2B5EF4-FFF2-40B4-BE49-F238E27FC236}">
                <a16:creationId xmlns:a16="http://schemas.microsoft.com/office/drawing/2014/main" id="{3AC88C4C-F666-AB0D-68C7-BD4D2601F869}"/>
              </a:ext>
            </a:extLst>
          </p:cNvPr>
          <p:cNvSpPr>
            <a:spLocks noGrp="1"/>
          </p:cNvSpPr>
          <p:nvPr>
            <p:ph type="sldNum" sz="quarter" idx="12"/>
          </p:nvPr>
        </p:nvSpPr>
        <p:spPr/>
        <p:txBody>
          <a:bodyPr/>
          <a:lstStyle/>
          <a:p>
            <a:fld id="{DBF7B880-55B4-44CA-8E12-AAA6839320CB}" type="slidenum">
              <a:rPr lang="en-CA" smtClean="0"/>
              <a:t>24</a:t>
            </a:fld>
            <a:endParaRPr lang="en-CA"/>
          </a:p>
        </p:txBody>
      </p:sp>
    </p:spTree>
    <p:extLst>
      <p:ext uri="{BB962C8B-B14F-4D97-AF65-F5344CB8AC3E}">
        <p14:creationId xmlns:p14="http://schemas.microsoft.com/office/powerpoint/2010/main" val="402991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307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6" name="Picture 4" descr="Download Thank You HD images for PPT, Whatsapp, Facebook download">
            <a:extLst>
              <a:ext uri="{FF2B5EF4-FFF2-40B4-BE49-F238E27FC236}">
                <a16:creationId xmlns:a16="http://schemas.microsoft.com/office/drawing/2014/main" id="{4F7C8718-2194-74C6-83EF-970060895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464C0BB-3B78-A5C0-47AA-808121D5BD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TEAM 4 </a:t>
            </a:r>
          </a:p>
        </p:txBody>
      </p:sp>
      <p:sp>
        <p:nvSpPr>
          <p:cNvPr id="5" name="Slide Number Placeholder 4">
            <a:extLst>
              <a:ext uri="{FF2B5EF4-FFF2-40B4-BE49-F238E27FC236}">
                <a16:creationId xmlns:a16="http://schemas.microsoft.com/office/drawing/2014/main" id="{1AD13D36-029A-84C9-B416-50C6565CF4A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BF7B880-55B4-44CA-8E12-AAA6839320CB}" type="slidenum">
              <a:rPr lang="en-US">
                <a:solidFill>
                  <a:srgbClr val="FFFFFF"/>
                </a:solidFill>
              </a:rPr>
              <a:pPr>
                <a:spcAft>
                  <a:spcPts val="600"/>
                </a:spcAft>
              </a:pPr>
              <a:t>25</a:t>
            </a:fld>
            <a:endParaRPr lang="en-US">
              <a:solidFill>
                <a:srgbClr val="FFFFFF"/>
              </a:solidFill>
            </a:endParaRPr>
          </a:p>
        </p:txBody>
      </p:sp>
    </p:spTree>
    <p:extLst>
      <p:ext uri="{BB962C8B-B14F-4D97-AF65-F5344CB8AC3E}">
        <p14:creationId xmlns:p14="http://schemas.microsoft.com/office/powerpoint/2010/main" val="30857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250"/>
                                  </p:stCondLst>
                                  <p:childTnLst>
                                    <p:set>
                                      <p:cBhvr>
                                        <p:cTn id="6" dur="1" fill="hold">
                                          <p:stCondLst>
                                            <p:cond delay="0"/>
                                          </p:stCondLst>
                                        </p:cTn>
                                        <p:tgtEl>
                                          <p:spTgt spid="3076"/>
                                        </p:tgtEl>
                                        <p:attrNameLst>
                                          <p:attrName>style.visibility</p:attrName>
                                        </p:attrNameLst>
                                      </p:cBhvr>
                                      <p:to>
                                        <p:strVal val="visible"/>
                                      </p:to>
                                    </p:set>
                                    <p:animEffect transition="in" filter="wipe(down)">
                                      <p:cBhvr>
                                        <p:cTn id="7" dur="217">
                                          <p:stCondLst>
                                            <p:cond delay="0"/>
                                          </p:stCondLst>
                                        </p:cTn>
                                        <p:tgtEl>
                                          <p:spTgt spid="3076"/>
                                        </p:tgtEl>
                                      </p:cBhvr>
                                    </p:animEffect>
                                    <p:anim calcmode="lin" valueType="num">
                                      <p:cBhvr>
                                        <p:cTn id="8" dur="683" tmFilter="0,0; 0.14,0.36; 0.43,0.73; 0.71,0.91; 1.0,1.0">
                                          <p:stCondLst>
                                            <p:cond delay="0"/>
                                          </p:stCondLst>
                                        </p:cTn>
                                        <p:tgtEl>
                                          <p:spTgt spid="3076"/>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3076"/>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3076"/>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3076"/>
                                        </p:tgtEl>
                                        <p:attrNameLst>
                                          <p:attrName>ppt_y</p:attrName>
                                        </p:attrNameLst>
                                      </p:cBhvr>
                                      <p:tavLst>
                                        <p:tav tm="0" fmla="#ppt_y-sin(pi*$)/27">
                                          <p:val>
                                            <p:fltVal val="0"/>
                                          </p:val>
                                        </p:tav>
                                        <p:tav tm="100000">
                                          <p:val>
                                            <p:fltVal val="1"/>
                                          </p:val>
                                        </p:tav>
                                      </p:tavLst>
                                    </p:anim>
                                    <p:anim calcmode="lin" valueType="num">
                                      <p:cBhvr>
                                        <p:cTn id="12" dur="61" tmFilter="0, 0; 0.125,0.2665; 0.25,0.4; 0.375,0.465; 0.5,0.5;  0.625,0.535; 0.75,0.6; 0.875,0.7335; 1,1">
                                          <p:stCondLst>
                                            <p:cond delay="621"/>
                                          </p:stCondLst>
                                        </p:cTn>
                                        <p:tgtEl>
                                          <p:spTgt spid="3076"/>
                                        </p:tgtEl>
                                        <p:attrNameLst>
                                          <p:attrName>ppt_y</p:attrName>
                                        </p:attrNameLst>
                                      </p:cBhvr>
                                      <p:tavLst>
                                        <p:tav tm="0" fmla="#ppt_y-sin(pi*$)/81">
                                          <p:val>
                                            <p:fltVal val="0"/>
                                          </p:val>
                                        </p:tav>
                                        <p:tav tm="100000">
                                          <p:val>
                                            <p:fltVal val="1"/>
                                          </p:val>
                                        </p:tav>
                                      </p:tavLst>
                                    </p:anim>
                                    <p:animScale>
                                      <p:cBhvr>
                                        <p:cTn id="13" dur="10">
                                          <p:stCondLst>
                                            <p:cond delay="244"/>
                                          </p:stCondLst>
                                        </p:cTn>
                                        <p:tgtEl>
                                          <p:spTgt spid="3076"/>
                                        </p:tgtEl>
                                      </p:cBhvr>
                                      <p:to x="100000" y="60000"/>
                                    </p:animScale>
                                    <p:animScale>
                                      <p:cBhvr>
                                        <p:cTn id="14" dur="62" decel="50000">
                                          <p:stCondLst>
                                            <p:cond delay="253"/>
                                          </p:stCondLst>
                                        </p:cTn>
                                        <p:tgtEl>
                                          <p:spTgt spid="3076"/>
                                        </p:tgtEl>
                                      </p:cBhvr>
                                      <p:to x="100000" y="100000"/>
                                    </p:animScale>
                                    <p:animScale>
                                      <p:cBhvr>
                                        <p:cTn id="15" dur="10">
                                          <p:stCondLst>
                                            <p:cond delay="492"/>
                                          </p:stCondLst>
                                        </p:cTn>
                                        <p:tgtEl>
                                          <p:spTgt spid="3076"/>
                                        </p:tgtEl>
                                      </p:cBhvr>
                                      <p:to x="100000" y="80000"/>
                                    </p:animScale>
                                    <p:animScale>
                                      <p:cBhvr>
                                        <p:cTn id="16" dur="62" decel="50000">
                                          <p:stCondLst>
                                            <p:cond delay="502"/>
                                          </p:stCondLst>
                                        </p:cTn>
                                        <p:tgtEl>
                                          <p:spTgt spid="3076"/>
                                        </p:tgtEl>
                                      </p:cBhvr>
                                      <p:to x="100000" y="100000"/>
                                    </p:animScale>
                                    <p:animScale>
                                      <p:cBhvr>
                                        <p:cTn id="17" dur="10">
                                          <p:stCondLst>
                                            <p:cond delay="616"/>
                                          </p:stCondLst>
                                        </p:cTn>
                                        <p:tgtEl>
                                          <p:spTgt spid="3076"/>
                                        </p:tgtEl>
                                      </p:cBhvr>
                                      <p:to x="100000" y="90000"/>
                                    </p:animScale>
                                    <p:animScale>
                                      <p:cBhvr>
                                        <p:cTn id="18" dur="62" decel="50000">
                                          <p:stCondLst>
                                            <p:cond delay="626"/>
                                          </p:stCondLst>
                                        </p:cTn>
                                        <p:tgtEl>
                                          <p:spTgt spid="3076"/>
                                        </p:tgtEl>
                                      </p:cBhvr>
                                      <p:to x="100000" y="100000"/>
                                    </p:animScale>
                                    <p:animScale>
                                      <p:cBhvr>
                                        <p:cTn id="19" dur="10">
                                          <p:stCondLst>
                                            <p:cond delay="678"/>
                                          </p:stCondLst>
                                        </p:cTn>
                                        <p:tgtEl>
                                          <p:spTgt spid="3076"/>
                                        </p:tgtEl>
                                      </p:cBhvr>
                                      <p:to x="100000" y="95000"/>
                                    </p:animScale>
                                    <p:animScale>
                                      <p:cBhvr>
                                        <p:cTn id="20" dur="62" decel="50000">
                                          <p:stCondLst>
                                            <p:cond delay="688"/>
                                          </p:stCondLst>
                                        </p:cTn>
                                        <p:tgtEl>
                                          <p:spTgt spid="307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09BD6-CA49-E888-0305-4A5DEAAD5195}"/>
              </a:ext>
            </a:extLst>
          </p:cNvPr>
          <p:cNvSpPr>
            <a:spLocks noGrp="1"/>
          </p:cNvSpPr>
          <p:nvPr>
            <p:ph type="title"/>
          </p:nvPr>
        </p:nvSpPr>
        <p:spPr>
          <a:xfrm>
            <a:off x="808638" y="386930"/>
            <a:ext cx="9236700" cy="1188950"/>
          </a:xfrm>
        </p:spPr>
        <p:txBody>
          <a:bodyPr anchor="b">
            <a:normAutofit/>
          </a:bodyPr>
          <a:lstStyle/>
          <a:p>
            <a:r>
              <a:rPr lang="en-IN" sz="5400"/>
              <a:t>AGENDA</a:t>
            </a:r>
          </a:p>
        </p:txBody>
      </p:sp>
      <p:grpSp>
        <p:nvGrpSpPr>
          <p:cNvPr id="32" name="Group 3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33" name="Rectangle 3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68EF02-262A-2C94-445E-B9725AC4846B}"/>
              </a:ext>
            </a:extLst>
          </p:cNvPr>
          <p:cNvSpPr>
            <a:spLocks noGrp="1"/>
          </p:cNvSpPr>
          <p:nvPr>
            <p:ph idx="1"/>
          </p:nvPr>
        </p:nvSpPr>
        <p:spPr>
          <a:xfrm>
            <a:off x="793660" y="2599509"/>
            <a:ext cx="10143668" cy="3435531"/>
          </a:xfrm>
        </p:spPr>
        <p:txBody>
          <a:bodyPr numCol="2" anchor="ctr">
            <a:normAutofit/>
          </a:bodyPr>
          <a:lstStyle/>
          <a:p>
            <a:r>
              <a:rPr lang="en-IN" sz="1500" b="1">
                <a:effectLst/>
              </a:rPr>
              <a:t>Executive Summary</a:t>
            </a:r>
          </a:p>
          <a:p>
            <a:pPr rtl="0"/>
            <a:r>
              <a:rPr lang="en-IN" sz="1500" b="1">
                <a:effectLst/>
              </a:rPr>
              <a:t>Customer Feedback</a:t>
            </a:r>
          </a:p>
          <a:p>
            <a:pPr rtl="0"/>
            <a:r>
              <a:rPr lang="en-IN" sz="1500" b="1">
                <a:effectLst/>
              </a:rPr>
              <a:t>Opportunity Identification</a:t>
            </a:r>
          </a:p>
          <a:p>
            <a:pPr rtl="0"/>
            <a:r>
              <a:rPr lang="en-IN" sz="1500" b="1">
                <a:effectLst/>
              </a:rPr>
              <a:t>Stakeholders</a:t>
            </a:r>
            <a:endParaRPr lang="en-IN" sz="1500">
              <a:effectLst/>
            </a:endParaRPr>
          </a:p>
          <a:p>
            <a:pPr rtl="0"/>
            <a:r>
              <a:rPr lang="en-IN" sz="1500" b="1">
                <a:effectLst/>
              </a:rPr>
              <a:t>SWOT Analysis </a:t>
            </a:r>
          </a:p>
          <a:p>
            <a:pPr rtl="0"/>
            <a:r>
              <a:rPr lang="en-IN" sz="1500" b="1">
                <a:effectLst/>
              </a:rPr>
              <a:t>Gap Analysis </a:t>
            </a:r>
          </a:p>
          <a:p>
            <a:pPr rtl="0"/>
            <a:r>
              <a:rPr lang="en-IN" sz="1500" b="1">
                <a:effectLst/>
              </a:rPr>
              <a:t>Business and Solution Requirements</a:t>
            </a:r>
          </a:p>
          <a:p>
            <a:pPr rtl="0"/>
            <a:r>
              <a:rPr lang="en-IN" sz="1500" b="1"/>
              <a:t>Current </a:t>
            </a:r>
            <a:r>
              <a:rPr lang="en-IN" sz="1500" b="1">
                <a:effectLst/>
              </a:rPr>
              <a:t>Use case</a:t>
            </a:r>
          </a:p>
          <a:p>
            <a:pPr rtl="0"/>
            <a:r>
              <a:rPr lang="en-US" sz="1500" b="1" kern="1200">
                <a:latin typeface="+mj-lt"/>
                <a:ea typeface="+mj-ea"/>
                <a:cs typeface="+mj-cs"/>
              </a:rPr>
              <a:t>Future ‘TO-BE’ Process diagram</a:t>
            </a:r>
          </a:p>
          <a:p>
            <a:pPr rtl="0"/>
            <a:r>
              <a:rPr lang="en-IN" sz="1500" b="1">
                <a:effectLst/>
              </a:rPr>
              <a:t>Solution Options </a:t>
            </a:r>
          </a:p>
          <a:p>
            <a:pPr rtl="0"/>
            <a:r>
              <a:rPr lang="en-IN" sz="1500" b="1">
                <a:effectLst/>
              </a:rPr>
              <a:t>Selected Solution Recommendation</a:t>
            </a:r>
          </a:p>
          <a:p>
            <a:pPr rtl="0"/>
            <a:r>
              <a:rPr lang="en-IN" sz="1500" b="1">
                <a:effectLst/>
              </a:rPr>
              <a:t>Risk Analysis and Mitigation </a:t>
            </a:r>
          </a:p>
          <a:p>
            <a:pPr rtl="0"/>
            <a:r>
              <a:rPr lang="en-IN" sz="1500" b="1">
                <a:effectLst/>
              </a:rPr>
              <a:t>Testing Strategy</a:t>
            </a:r>
          </a:p>
          <a:p>
            <a:pPr rtl="0"/>
            <a:r>
              <a:rPr lang="en-IN" sz="1500" b="1">
                <a:effectLst/>
              </a:rPr>
              <a:t>Implementation Strategy</a:t>
            </a:r>
          </a:p>
          <a:p>
            <a:pPr rtl="0"/>
            <a:r>
              <a:rPr lang="en-IN" sz="1500" b="1">
                <a:effectLst/>
              </a:rPr>
              <a:t>Database Design</a:t>
            </a:r>
          </a:p>
          <a:p>
            <a:pPr rtl="0"/>
            <a:r>
              <a:rPr lang="en-IN" sz="1500" b="1"/>
              <a:t>Prototype webpages</a:t>
            </a:r>
            <a:endParaRPr lang="en-IN" sz="1500" b="1">
              <a:effectLst/>
            </a:endParaRPr>
          </a:p>
          <a:p>
            <a:pPr rtl="0"/>
            <a:r>
              <a:rPr lang="en-IN" sz="1500" b="1">
                <a:effectLst/>
              </a:rPr>
              <a:t>Benefits of the initiative</a:t>
            </a:r>
          </a:p>
          <a:p>
            <a:pPr rtl="0"/>
            <a:r>
              <a:rPr lang="en-IN" sz="1500" b="1">
                <a:effectLst/>
              </a:rPr>
              <a:t>ROI</a:t>
            </a:r>
          </a:p>
          <a:p>
            <a:pPr rtl="0"/>
            <a:r>
              <a:rPr lang="en-IN" sz="1500" b="1">
                <a:effectLst/>
              </a:rPr>
              <a:t>How do we expect to see the Loblyst? </a:t>
            </a:r>
            <a:endParaRPr lang="en-IN" sz="1500" b="1"/>
          </a:p>
        </p:txBody>
      </p:sp>
      <p:sp>
        <p:nvSpPr>
          <p:cNvPr id="4" name="Footer Placeholder 3">
            <a:extLst>
              <a:ext uri="{FF2B5EF4-FFF2-40B4-BE49-F238E27FC236}">
                <a16:creationId xmlns:a16="http://schemas.microsoft.com/office/drawing/2014/main" id="{AAFDCC8B-5BFD-90C5-7AC1-9B2543CFB184}"/>
              </a:ext>
            </a:extLst>
          </p:cNvPr>
          <p:cNvSpPr>
            <a:spLocks noGrp="1"/>
          </p:cNvSpPr>
          <p:nvPr>
            <p:ph type="ftr" sz="quarter" idx="11"/>
          </p:nvPr>
        </p:nvSpPr>
        <p:spPr>
          <a:xfrm>
            <a:off x="4038600" y="6492240"/>
            <a:ext cx="4114800" cy="365125"/>
          </a:xfrm>
        </p:spPr>
        <p:txBody>
          <a:bodyPr>
            <a:normAutofit/>
          </a:bodyPr>
          <a:lstStyle/>
          <a:p>
            <a:pPr>
              <a:spcAft>
                <a:spcPts val="600"/>
              </a:spcAft>
            </a:pPr>
            <a:r>
              <a:rPr lang="en-CA"/>
              <a:t>TEAM 4 </a:t>
            </a:r>
          </a:p>
        </p:txBody>
      </p:sp>
      <p:sp>
        <p:nvSpPr>
          <p:cNvPr id="6" name="Slide Number Placeholder 5">
            <a:extLst>
              <a:ext uri="{FF2B5EF4-FFF2-40B4-BE49-F238E27FC236}">
                <a16:creationId xmlns:a16="http://schemas.microsoft.com/office/drawing/2014/main" id="{9F89CA0B-B2F5-8D4E-5A1E-D9C0F9236FA4}"/>
              </a:ext>
            </a:extLst>
          </p:cNvPr>
          <p:cNvSpPr>
            <a:spLocks noGrp="1"/>
          </p:cNvSpPr>
          <p:nvPr>
            <p:ph type="sldNum" sz="quarter" idx="12"/>
          </p:nvPr>
        </p:nvSpPr>
        <p:spPr>
          <a:xfrm>
            <a:off x="8610600" y="6492240"/>
            <a:ext cx="2743200" cy="365125"/>
          </a:xfrm>
        </p:spPr>
        <p:txBody>
          <a:bodyPr>
            <a:normAutofit/>
          </a:bodyPr>
          <a:lstStyle/>
          <a:p>
            <a:pPr>
              <a:spcAft>
                <a:spcPts val="600"/>
              </a:spcAft>
            </a:pPr>
            <a:fld id="{DBF7B880-55B4-44CA-8E12-AAA6839320CB}" type="slidenum">
              <a:rPr lang="en-CA" smtClean="0"/>
              <a:pPr>
                <a:spcAft>
                  <a:spcPts val="600"/>
                </a:spcAft>
              </a:pPr>
              <a:t>3</a:t>
            </a:fld>
            <a:endParaRPr lang="en-CA"/>
          </a:p>
        </p:txBody>
      </p:sp>
    </p:spTree>
    <p:extLst>
      <p:ext uri="{BB962C8B-B14F-4D97-AF65-F5344CB8AC3E}">
        <p14:creationId xmlns:p14="http://schemas.microsoft.com/office/powerpoint/2010/main" val="351036836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5630B7-70B3-EA97-231A-17EAF45060BA}"/>
              </a:ext>
            </a:extLst>
          </p:cNvPr>
          <p:cNvSpPr>
            <a:spLocks noGrp="1"/>
          </p:cNvSpPr>
          <p:nvPr>
            <p:ph type="title"/>
          </p:nvPr>
        </p:nvSpPr>
        <p:spPr/>
        <p:txBody>
          <a:bodyPr/>
          <a:lstStyle/>
          <a:p>
            <a:r>
              <a:rPr lang="en-CA" sz="4400" b="0" i="0" dirty="0">
                <a:effectLst/>
                <a:latin typeface="__GeistSans_3a0388"/>
              </a:rPr>
              <a:t>Executive Summary</a:t>
            </a:r>
            <a:endParaRPr lang="en-IN" dirty="0"/>
          </a:p>
        </p:txBody>
      </p:sp>
      <p:sp>
        <p:nvSpPr>
          <p:cNvPr id="5" name="Content Placeholder 4">
            <a:extLst>
              <a:ext uri="{FF2B5EF4-FFF2-40B4-BE49-F238E27FC236}">
                <a16:creationId xmlns:a16="http://schemas.microsoft.com/office/drawing/2014/main" id="{E5B1A974-1F7E-71C3-5781-8A8DF8E77538}"/>
              </a:ext>
            </a:extLst>
          </p:cNvPr>
          <p:cNvSpPr>
            <a:spLocks noGrp="1"/>
          </p:cNvSpPr>
          <p:nvPr>
            <p:ph sz="half" idx="1"/>
          </p:nvPr>
        </p:nvSpPr>
        <p:spPr/>
        <p:txBody>
          <a:bodyPr>
            <a:normAutofit fontScale="77500" lnSpcReduction="20000"/>
          </a:bodyPr>
          <a:lstStyle/>
          <a:p>
            <a:pPr algn="just"/>
            <a:r>
              <a:rPr lang="en-IN" dirty="0"/>
              <a:t>Loblyst Companies Limited is Canada’s largest food retailer, operating over 2,400 stores nationwide under various banners, including Loblyst, Shoppers Drug Mart, and No Frills. The company focuses on providing customers with grocery, pharmacy, health, and beauty products while also expanding its financial services and digital offerings. </a:t>
            </a:r>
          </a:p>
          <a:p>
            <a:pPr algn="just"/>
            <a:r>
              <a:rPr lang="en-IN" dirty="0"/>
              <a:t>Loblyst Companies Limited (LCL) is the undisputed leader among Canadian food retailers. </a:t>
            </a:r>
          </a:p>
          <a:p>
            <a:pPr algn="just"/>
            <a:r>
              <a:rPr lang="en-IN" dirty="0"/>
              <a:t>But most of the Customers/ visitors are abandoning the carts, </a:t>
            </a:r>
            <a:r>
              <a:rPr lang="en-IN" b="1" dirty="0">
                <a:solidFill>
                  <a:srgbClr val="FF0000"/>
                </a:solidFill>
              </a:rPr>
              <a:t>(less than 2%)</a:t>
            </a:r>
            <a:r>
              <a:rPr lang="en-IN" dirty="0"/>
              <a:t> they are not turning into buyers, which is a </a:t>
            </a:r>
            <a:r>
              <a:rPr lang="en-IN" b="1" dirty="0"/>
              <a:t>serious matter to address</a:t>
            </a:r>
            <a:r>
              <a:rPr lang="en-IN" dirty="0"/>
              <a:t>. Optimally it needs to be above 4%.</a:t>
            </a:r>
          </a:p>
          <a:p>
            <a:pPr marL="0" indent="0" algn="just">
              <a:buNone/>
            </a:pPr>
            <a:endParaRPr lang="en-IN" dirty="0"/>
          </a:p>
          <a:p>
            <a:pPr marL="0" indent="0" algn="just">
              <a:buNone/>
            </a:pPr>
            <a:endParaRPr lang="en-IN" dirty="0"/>
          </a:p>
        </p:txBody>
      </p:sp>
      <p:pic>
        <p:nvPicPr>
          <p:cNvPr id="2054" name="Picture 6">
            <a:extLst>
              <a:ext uri="{FF2B5EF4-FFF2-40B4-BE49-F238E27FC236}">
                <a16:creationId xmlns:a16="http://schemas.microsoft.com/office/drawing/2014/main" id="{49A6AE2A-D780-BC37-11F5-B66CAB70431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6000" y="1825625"/>
            <a:ext cx="5722858" cy="39753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4C4B62-8772-EF01-9692-D70684B62EE6}"/>
              </a:ext>
            </a:extLst>
          </p:cNvPr>
          <p:cNvSpPr txBox="1"/>
          <p:nvPr/>
        </p:nvSpPr>
        <p:spPr>
          <a:xfrm>
            <a:off x="8299173" y="5524667"/>
            <a:ext cx="2504661" cy="369332"/>
          </a:xfrm>
          <a:prstGeom prst="rect">
            <a:avLst/>
          </a:prstGeom>
          <a:noFill/>
        </p:spPr>
        <p:txBody>
          <a:bodyPr wrap="square" rtlCol="0">
            <a:spAutoFit/>
          </a:bodyPr>
          <a:lstStyle/>
          <a:p>
            <a:r>
              <a:rPr lang="en-IN" dirty="0"/>
              <a:t>(UFCW, 2010, para. 3)</a:t>
            </a:r>
          </a:p>
        </p:txBody>
      </p:sp>
      <p:sp>
        <p:nvSpPr>
          <p:cNvPr id="9" name="Footer Placeholder 8">
            <a:extLst>
              <a:ext uri="{FF2B5EF4-FFF2-40B4-BE49-F238E27FC236}">
                <a16:creationId xmlns:a16="http://schemas.microsoft.com/office/drawing/2014/main" id="{16D22CCD-32A2-05CC-797E-D206BB6F154C}"/>
              </a:ext>
            </a:extLst>
          </p:cNvPr>
          <p:cNvSpPr>
            <a:spLocks noGrp="1"/>
          </p:cNvSpPr>
          <p:nvPr>
            <p:ph type="ftr" sz="quarter" idx="11"/>
          </p:nvPr>
        </p:nvSpPr>
        <p:spPr/>
        <p:txBody>
          <a:bodyPr/>
          <a:lstStyle/>
          <a:p>
            <a:r>
              <a:rPr lang="en-CA"/>
              <a:t>TEAM 4 </a:t>
            </a:r>
          </a:p>
        </p:txBody>
      </p:sp>
      <p:sp>
        <p:nvSpPr>
          <p:cNvPr id="10" name="Slide Number Placeholder 9">
            <a:extLst>
              <a:ext uri="{FF2B5EF4-FFF2-40B4-BE49-F238E27FC236}">
                <a16:creationId xmlns:a16="http://schemas.microsoft.com/office/drawing/2014/main" id="{FD13EC53-C131-13E4-A5B1-B5D1141EB8FB}"/>
              </a:ext>
            </a:extLst>
          </p:cNvPr>
          <p:cNvSpPr>
            <a:spLocks noGrp="1"/>
          </p:cNvSpPr>
          <p:nvPr>
            <p:ph type="sldNum" sz="quarter" idx="12"/>
          </p:nvPr>
        </p:nvSpPr>
        <p:spPr/>
        <p:txBody>
          <a:bodyPr/>
          <a:lstStyle/>
          <a:p>
            <a:fld id="{DBF7B880-55B4-44CA-8E12-AAA6839320CB}" type="slidenum">
              <a:rPr lang="en-CA" smtClean="0"/>
              <a:t>4</a:t>
            </a:fld>
            <a:endParaRPr lang="en-CA"/>
          </a:p>
        </p:txBody>
      </p:sp>
    </p:spTree>
    <p:extLst>
      <p:ext uri="{BB962C8B-B14F-4D97-AF65-F5344CB8AC3E}">
        <p14:creationId xmlns:p14="http://schemas.microsoft.com/office/powerpoint/2010/main" val="213912841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6" name="Group 3075">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68" y="4843169"/>
            <a:ext cx="12196668" cy="2016059"/>
            <a:chOff x="-4668" y="4843169"/>
            <a:chExt cx="12196668" cy="2016059"/>
          </a:xfrm>
        </p:grpSpPr>
        <p:sp>
          <p:nvSpPr>
            <p:cNvPr id="3080" name="Rectangle 3079">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Rectangle 3081">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a:extLst>
              <a:ext uri="{FF2B5EF4-FFF2-40B4-BE49-F238E27FC236}">
                <a16:creationId xmlns:a16="http://schemas.microsoft.com/office/drawing/2014/main" id="{EA45D01B-4432-5049-EDCC-28676404B78D}"/>
              </a:ext>
            </a:extLst>
          </p:cNvPr>
          <p:cNvSpPr>
            <a:spLocks noGrp="1"/>
          </p:cNvSpPr>
          <p:nvPr>
            <p:ph type="title"/>
          </p:nvPr>
        </p:nvSpPr>
        <p:spPr>
          <a:xfrm>
            <a:off x="1611630" y="5167418"/>
            <a:ext cx="8949690" cy="702264"/>
          </a:xfrm>
        </p:spPr>
        <p:txBody>
          <a:bodyPr vert="horz" lIns="91440" tIns="45720" rIns="91440" bIns="45720" rtlCol="0" anchor="b">
            <a:normAutofit/>
          </a:bodyPr>
          <a:lstStyle/>
          <a:p>
            <a:pPr algn="ctr"/>
            <a:r>
              <a:rPr lang="en-US" sz="3600" kern="1200" dirty="0">
                <a:solidFill>
                  <a:srgbClr val="FFFFFF"/>
                </a:solidFill>
                <a:latin typeface="+mj-lt"/>
                <a:ea typeface="+mj-ea"/>
                <a:cs typeface="+mj-cs"/>
              </a:rPr>
              <a:t>Customer Feedback </a:t>
            </a:r>
          </a:p>
        </p:txBody>
      </p:sp>
      <p:sp>
        <p:nvSpPr>
          <p:cNvPr id="6" name="TextBox 5">
            <a:extLst>
              <a:ext uri="{FF2B5EF4-FFF2-40B4-BE49-F238E27FC236}">
                <a16:creationId xmlns:a16="http://schemas.microsoft.com/office/drawing/2014/main" id="{8B0956CD-54F8-A032-2319-1D73FF9D4EA4}"/>
              </a:ext>
            </a:extLst>
          </p:cNvPr>
          <p:cNvSpPr txBox="1"/>
          <p:nvPr/>
        </p:nvSpPr>
        <p:spPr>
          <a:xfrm>
            <a:off x="1603861" y="5891829"/>
            <a:ext cx="8949690" cy="504645"/>
          </a:xfrm>
          <a:prstGeom prst="rect">
            <a:avLst/>
          </a:prstGeom>
        </p:spPr>
        <p:txBody>
          <a:bodyPr vert="horz" lIns="91440" tIns="45720" rIns="91440" bIns="45720" rtlCol="0" anchor="t">
            <a:normAutofit/>
          </a:bodyPr>
          <a:lstStyle/>
          <a:p>
            <a:pPr algn="ctr">
              <a:lnSpc>
                <a:spcPct val="90000"/>
              </a:lnSpc>
              <a:spcBef>
                <a:spcPts val="1000"/>
              </a:spcBef>
            </a:pPr>
            <a:r>
              <a:rPr lang="en-US" kern="1200">
                <a:solidFill>
                  <a:srgbClr val="FFFFFF"/>
                </a:solidFill>
                <a:latin typeface="+mn-lt"/>
                <a:ea typeface="+mn-ea"/>
                <a:cs typeface="+mn-cs"/>
              </a:rPr>
              <a:t>(National Trending Staff, 2023, para. 8) </a:t>
            </a:r>
          </a:p>
        </p:txBody>
      </p:sp>
      <p:pic>
        <p:nvPicPr>
          <p:cNvPr id="3074" name="Picture 2" descr="loblaw profit">
            <a:extLst>
              <a:ext uri="{FF2B5EF4-FFF2-40B4-BE49-F238E27FC236}">
                <a16:creationId xmlns:a16="http://schemas.microsoft.com/office/drawing/2014/main" id="{9EA2F8E6-3735-42D8-FEF2-A56A76AA10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68246" y="461527"/>
            <a:ext cx="8655508" cy="389497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E8E0065-F4BF-0554-29E1-864DC02535E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TEAM 4 </a:t>
            </a:r>
          </a:p>
        </p:txBody>
      </p:sp>
      <p:sp>
        <p:nvSpPr>
          <p:cNvPr id="5" name="Slide Number Placeholder 4">
            <a:extLst>
              <a:ext uri="{FF2B5EF4-FFF2-40B4-BE49-F238E27FC236}">
                <a16:creationId xmlns:a16="http://schemas.microsoft.com/office/drawing/2014/main" id="{4F72178F-B873-3508-2F04-CAD98D0A84B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BF7B880-55B4-44CA-8E12-AAA6839320CB}"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31089319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409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1" name="Freeform: Shape 410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2" name="Freeform: Shape 410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96ADDD-5E17-7847-17D7-1254F727C0C4}"/>
              </a:ext>
            </a:extLst>
          </p:cNvPr>
          <p:cNvSpPr>
            <a:spLocks noGrp="1"/>
          </p:cNvSpPr>
          <p:nvPr>
            <p:ph type="title"/>
          </p:nvPr>
        </p:nvSpPr>
        <p:spPr>
          <a:xfrm>
            <a:off x="371093" y="1161288"/>
            <a:ext cx="3955579" cy="1239012"/>
          </a:xfrm>
        </p:spPr>
        <p:txBody>
          <a:bodyPr anchor="ctr">
            <a:normAutofit/>
          </a:bodyPr>
          <a:lstStyle/>
          <a:p>
            <a:r>
              <a:rPr lang="en-CA" sz="2800" dirty="0"/>
              <a:t>Opportunity Identification</a:t>
            </a:r>
          </a:p>
        </p:txBody>
      </p:sp>
      <p:sp>
        <p:nvSpPr>
          <p:cNvPr id="4109" name="Rectangle 410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1" name="Rectangle 411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E7E28B6-A2C9-A5A0-D839-A1CA28439D71}"/>
              </a:ext>
            </a:extLst>
          </p:cNvPr>
          <p:cNvSpPr>
            <a:spLocks noGrp="1"/>
          </p:cNvSpPr>
          <p:nvPr>
            <p:ph idx="1"/>
          </p:nvPr>
        </p:nvSpPr>
        <p:spPr>
          <a:xfrm>
            <a:off x="371094" y="2718054"/>
            <a:ext cx="3438906" cy="3209780"/>
          </a:xfrm>
        </p:spPr>
        <p:txBody>
          <a:bodyPr anchor="t">
            <a:normAutofit/>
          </a:bodyPr>
          <a:lstStyle/>
          <a:p>
            <a:r>
              <a:rPr lang="en-CA" sz="1600" dirty="0"/>
              <a:t>Conversion rate: </a:t>
            </a:r>
            <a:r>
              <a:rPr lang="en-CA" sz="1600" b="1" dirty="0">
                <a:solidFill>
                  <a:srgbClr val="FF0000"/>
                </a:solidFill>
              </a:rPr>
              <a:t>&lt; 2%</a:t>
            </a:r>
          </a:p>
          <a:p>
            <a:r>
              <a:rPr lang="en-CA" sz="1600" dirty="0"/>
              <a:t>Bounce Rate: </a:t>
            </a:r>
            <a:r>
              <a:rPr lang="en-CA" sz="1600" b="1" dirty="0">
                <a:solidFill>
                  <a:srgbClr val="FF0000"/>
                </a:solidFill>
              </a:rPr>
              <a:t>45-50%</a:t>
            </a:r>
          </a:p>
          <a:p>
            <a:r>
              <a:rPr lang="en-CA" sz="1600" dirty="0"/>
              <a:t>Website Load Time: </a:t>
            </a:r>
            <a:r>
              <a:rPr lang="en-CA" sz="1600" b="1" dirty="0">
                <a:solidFill>
                  <a:srgbClr val="FF0000"/>
                </a:solidFill>
              </a:rPr>
              <a:t>11 seconds </a:t>
            </a:r>
          </a:p>
          <a:p>
            <a:r>
              <a:rPr lang="en-US" sz="1600" dirty="0">
                <a:effectLst/>
                <a:latin typeface="Calibri" panose="020F0502020204030204" pitchFamily="34" charset="0"/>
                <a:ea typeface="Times New Roman" panose="02020603050405020304" pitchFamily="18" charset="0"/>
              </a:rPr>
              <a:t>Customer Satisfaction (CSAT): </a:t>
            </a:r>
            <a:r>
              <a:rPr lang="en-US" sz="1600" b="1" dirty="0">
                <a:solidFill>
                  <a:srgbClr val="FF0000"/>
                </a:solidFill>
                <a:effectLst/>
                <a:latin typeface="Calibri" panose="020F0502020204030204" pitchFamily="34" charset="0"/>
                <a:ea typeface="Times New Roman" panose="02020603050405020304" pitchFamily="18" charset="0"/>
              </a:rPr>
              <a:t>2.5/5</a:t>
            </a:r>
          </a:p>
          <a:p>
            <a:r>
              <a:rPr lang="en-US" sz="1600" dirty="0">
                <a:effectLst/>
                <a:latin typeface="Calibri" panose="020F0502020204030204" pitchFamily="34" charset="0"/>
                <a:ea typeface="Times New Roman" panose="02020603050405020304" pitchFamily="18" charset="0"/>
              </a:rPr>
              <a:t>Average Order rate: </a:t>
            </a:r>
            <a:r>
              <a:rPr lang="en-US" sz="1600" b="1" dirty="0">
                <a:solidFill>
                  <a:srgbClr val="FF0000"/>
                </a:solidFill>
                <a:effectLst/>
                <a:latin typeface="Calibri" panose="020F0502020204030204" pitchFamily="34" charset="0"/>
                <a:ea typeface="Times New Roman" panose="02020603050405020304" pitchFamily="18" charset="0"/>
              </a:rPr>
              <a:t>$80</a:t>
            </a:r>
          </a:p>
          <a:p>
            <a:r>
              <a:rPr lang="en-US" sz="1600" dirty="0">
                <a:latin typeface="Calibri" panose="020F0502020204030204" pitchFamily="34" charset="0"/>
                <a:ea typeface="Times New Roman" panose="02020603050405020304" pitchFamily="18" charset="0"/>
              </a:rPr>
              <a:t>Order fulfillment rate: </a:t>
            </a:r>
            <a:r>
              <a:rPr lang="en-US" sz="1600" b="1" dirty="0">
                <a:solidFill>
                  <a:srgbClr val="FF0000"/>
                </a:solidFill>
                <a:latin typeface="Calibri" panose="020F0502020204030204" pitchFamily="34" charset="0"/>
                <a:ea typeface="Times New Roman" panose="02020603050405020304" pitchFamily="18" charset="0"/>
              </a:rPr>
              <a:t>2-3 Days</a:t>
            </a:r>
            <a:endParaRPr lang="en-US" sz="1600" b="1" dirty="0">
              <a:solidFill>
                <a:srgbClr val="FF0000"/>
              </a:solidFill>
              <a:effectLst/>
              <a:latin typeface="Calibri" panose="020F0502020204030204" pitchFamily="34" charset="0"/>
              <a:ea typeface="Times New Roman" panose="02020603050405020304" pitchFamily="18" charset="0"/>
            </a:endParaRPr>
          </a:p>
          <a:p>
            <a:r>
              <a:rPr lang="en-US" sz="1600" dirty="0">
                <a:latin typeface="Calibri" panose="020F0502020204030204" pitchFamily="34" charset="0"/>
                <a:ea typeface="Times New Roman" panose="02020603050405020304" pitchFamily="18" charset="0"/>
              </a:rPr>
              <a:t>Geographic Reach: </a:t>
            </a:r>
            <a:r>
              <a:rPr lang="en-US" sz="1600" b="1" dirty="0">
                <a:solidFill>
                  <a:srgbClr val="FF0000"/>
                </a:solidFill>
                <a:latin typeface="Calibri" panose="020F0502020204030204" pitchFamily="34" charset="0"/>
                <a:ea typeface="Times New Roman" panose="02020603050405020304" pitchFamily="18" charset="0"/>
              </a:rPr>
              <a:t>Limited to specific GTA regions.</a:t>
            </a:r>
          </a:p>
          <a:p>
            <a:pPr marL="0" indent="0">
              <a:buNone/>
            </a:pPr>
            <a:r>
              <a:rPr lang="en-IN" sz="1600" b="0" i="0" u="none" strike="noStrike" baseline="0" dirty="0">
                <a:latin typeface="Calibri" panose="020F0502020204030204" pitchFamily="34" charset="0"/>
              </a:rPr>
              <a:t>	</a:t>
            </a:r>
          </a:p>
        </p:txBody>
      </p:sp>
      <p:sp>
        <p:nvSpPr>
          <p:cNvPr id="4" name="Footer Placeholder 3">
            <a:extLst>
              <a:ext uri="{FF2B5EF4-FFF2-40B4-BE49-F238E27FC236}">
                <a16:creationId xmlns:a16="http://schemas.microsoft.com/office/drawing/2014/main" id="{BEB0CF5B-05B2-05BF-0189-91415352D4CC}"/>
              </a:ext>
            </a:extLst>
          </p:cNvPr>
          <p:cNvSpPr>
            <a:spLocks noGrp="1"/>
          </p:cNvSpPr>
          <p:nvPr>
            <p:ph type="ftr" sz="quarter" idx="11"/>
          </p:nvPr>
        </p:nvSpPr>
        <p:spPr>
          <a:xfrm>
            <a:off x="4901184" y="6356350"/>
            <a:ext cx="4114800" cy="365125"/>
          </a:xfrm>
        </p:spPr>
        <p:txBody>
          <a:bodyPr>
            <a:normAutofit/>
          </a:bodyPr>
          <a:lstStyle/>
          <a:p>
            <a:pPr algn="l">
              <a:spcAft>
                <a:spcPts val="600"/>
              </a:spcAft>
            </a:pPr>
            <a:r>
              <a:rPr lang="en-CA">
                <a:solidFill>
                  <a:schemeClr val="tx1">
                    <a:lumMod val="50000"/>
                    <a:lumOff val="50000"/>
                  </a:schemeClr>
                </a:solidFill>
              </a:rPr>
              <a:t>TEAM 4 </a:t>
            </a:r>
          </a:p>
        </p:txBody>
      </p:sp>
      <p:sp>
        <p:nvSpPr>
          <p:cNvPr id="6" name="Slide Number Placeholder 5">
            <a:extLst>
              <a:ext uri="{FF2B5EF4-FFF2-40B4-BE49-F238E27FC236}">
                <a16:creationId xmlns:a16="http://schemas.microsoft.com/office/drawing/2014/main" id="{9A653D03-1E3A-52A6-65CE-CBCCD91B91B9}"/>
              </a:ext>
            </a:extLst>
          </p:cNvPr>
          <p:cNvSpPr>
            <a:spLocks noGrp="1"/>
          </p:cNvSpPr>
          <p:nvPr>
            <p:ph type="sldNum" sz="quarter" idx="12"/>
          </p:nvPr>
        </p:nvSpPr>
        <p:spPr>
          <a:xfrm>
            <a:off x="9695688" y="6356350"/>
            <a:ext cx="2121408" cy="365125"/>
          </a:xfrm>
        </p:spPr>
        <p:txBody>
          <a:bodyPr>
            <a:normAutofit/>
          </a:bodyPr>
          <a:lstStyle/>
          <a:p>
            <a:pPr>
              <a:spcAft>
                <a:spcPts val="600"/>
              </a:spcAft>
            </a:pPr>
            <a:fld id="{DBF7B880-55B4-44CA-8E12-AAA6839320CB}" type="slidenum">
              <a:rPr lang="en-CA">
                <a:solidFill>
                  <a:schemeClr val="tx1">
                    <a:lumMod val="50000"/>
                    <a:lumOff val="50000"/>
                  </a:schemeClr>
                </a:solidFill>
              </a:rPr>
              <a:pPr>
                <a:spcAft>
                  <a:spcPts val="600"/>
                </a:spcAft>
              </a:pPr>
              <a:t>6</a:t>
            </a:fld>
            <a:endParaRPr lang="en-CA">
              <a:solidFill>
                <a:schemeClr val="tx1">
                  <a:lumMod val="50000"/>
                  <a:lumOff val="50000"/>
                </a:schemeClr>
              </a:solidFill>
            </a:endParaRPr>
          </a:p>
        </p:txBody>
      </p:sp>
      <p:sp>
        <p:nvSpPr>
          <p:cNvPr id="8" name="TextBox 7">
            <a:extLst>
              <a:ext uri="{FF2B5EF4-FFF2-40B4-BE49-F238E27FC236}">
                <a16:creationId xmlns:a16="http://schemas.microsoft.com/office/drawing/2014/main" id="{93C6A080-CBD1-822A-90E1-CF24B9A645B0}"/>
              </a:ext>
            </a:extLst>
          </p:cNvPr>
          <p:cNvSpPr txBox="1"/>
          <p:nvPr/>
        </p:nvSpPr>
        <p:spPr>
          <a:xfrm>
            <a:off x="1242259" y="5536219"/>
            <a:ext cx="2759670" cy="383838"/>
          </a:xfrm>
          <a:prstGeom prst="rect">
            <a:avLst/>
          </a:prstGeom>
          <a:noFill/>
        </p:spPr>
        <p:txBody>
          <a:bodyPr wrap="square" rtlCol="0">
            <a:spAutoFit/>
          </a:bodyPr>
          <a:lstStyle/>
          <a:p>
            <a:r>
              <a:rPr lang="en-IN" sz="1800" b="0" i="0" u="none" strike="noStrike" baseline="0" dirty="0">
                <a:latin typeface="Calibri" panose="020F0502020204030204" pitchFamily="34" charset="0"/>
              </a:rPr>
              <a:t>(</a:t>
            </a:r>
            <a:r>
              <a:rPr lang="en-IN" sz="1800" b="0" i="0" u="none" strike="noStrike" baseline="0" dirty="0" err="1">
                <a:latin typeface="Calibri" panose="020F0502020204030204" pitchFamily="34" charset="0"/>
              </a:rPr>
              <a:t>similarweb</a:t>
            </a:r>
            <a:r>
              <a:rPr lang="en-IN" sz="1800" b="0" i="0" u="none" strike="noStrike" baseline="0" dirty="0">
                <a:latin typeface="Calibri" panose="020F0502020204030204" pitchFamily="34" charset="0"/>
              </a:rPr>
              <a:t>, 2024, p. 1)</a:t>
            </a:r>
            <a:endParaRPr lang="en-IN" dirty="0"/>
          </a:p>
        </p:txBody>
      </p:sp>
      <p:pic>
        <p:nvPicPr>
          <p:cNvPr id="10" name="Picture 2">
            <a:extLst>
              <a:ext uri="{FF2B5EF4-FFF2-40B4-BE49-F238E27FC236}">
                <a16:creationId xmlns:a16="http://schemas.microsoft.com/office/drawing/2014/main" id="{4E22B9F0-9A0E-6536-0232-A48A9FAF4A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74" t="32336" r="16081"/>
          <a:stretch/>
        </p:blipFill>
        <p:spPr bwMode="auto">
          <a:xfrm>
            <a:off x="4698750" y="1043501"/>
            <a:ext cx="7226699" cy="477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1577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 group of people standing around pie charts&#10;&#10;Description automatically generated">
            <a:extLst>
              <a:ext uri="{FF2B5EF4-FFF2-40B4-BE49-F238E27FC236}">
                <a16:creationId xmlns:a16="http://schemas.microsoft.com/office/drawing/2014/main" id="{1C66C817-16C7-A336-6BBC-EA7C31063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47" r="6567"/>
          <a:stretch/>
        </p:blipFill>
        <p:spPr bwMode="auto">
          <a:xfrm>
            <a:off x="6103027" y="10"/>
            <a:ext cx="6088971"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5140" name="Rectangle 5139">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42" name="Rectangle 5141">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7DE58-7492-2CD0-5BA4-15B75A023017}"/>
              </a:ext>
            </a:extLst>
          </p:cNvPr>
          <p:cNvSpPr>
            <a:spLocks noGrp="1"/>
          </p:cNvSpPr>
          <p:nvPr>
            <p:ph type="title"/>
          </p:nvPr>
        </p:nvSpPr>
        <p:spPr>
          <a:xfrm>
            <a:off x="761801" y="328512"/>
            <a:ext cx="4778387" cy="1628970"/>
          </a:xfrm>
        </p:spPr>
        <p:txBody>
          <a:bodyPr anchor="ctr">
            <a:normAutofit/>
          </a:bodyPr>
          <a:lstStyle/>
          <a:p>
            <a:r>
              <a:rPr lang="en-CA" sz="4000" dirty="0"/>
              <a:t>Stakeholders</a:t>
            </a:r>
          </a:p>
        </p:txBody>
      </p:sp>
      <p:sp>
        <p:nvSpPr>
          <p:cNvPr id="3" name="Content Placeholder 2">
            <a:extLst>
              <a:ext uri="{FF2B5EF4-FFF2-40B4-BE49-F238E27FC236}">
                <a16:creationId xmlns:a16="http://schemas.microsoft.com/office/drawing/2014/main" id="{3C9253F4-CA84-D4CA-539B-DBB8F5319770}"/>
              </a:ext>
            </a:extLst>
          </p:cNvPr>
          <p:cNvSpPr>
            <a:spLocks noGrp="1"/>
          </p:cNvSpPr>
          <p:nvPr>
            <p:ph idx="1"/>
          </p:nvPr>
        </p:nvSpPr>
        <p:spPr>
          <a:xfrm>
            <a:off x="345871" y="2911044"/>
            <a:ext cx="2948351" cy="3374137"/>
          </a:xfrm>
        </p:spPr>
        <p:txBody>
          <a:bodyPr numCol="1" anchor="ctr">
            <a:normAutofit fontScale="92500"/>
          </a:bodyPr>
          <a:lstStyle/>
          <a:p>
            <a:pPr marL="0" indent="0">
              <a:buNone/>
            </a:pPr>
            <a:r>
              <a:rPr lang="en-IN" sz="1400" b="1" dirty="0"/>
              <a:t>Internal </a:t>
            </a:r>
          </a:p>
          <a:p>
            <a:r>
              <a:rPr lang="en-IN" sz="1400" dirty="0"/>
              <a:t>Project Sponsor</a:t>
            </a:r>
          </a:p>
          <a:p>
            <a:r>
              <a:rPr lang="en-IN" sz="1400" dirty="0"/>
              <a:t>Project Manager</a:t>
            </a:r>
          </a:p>
          <a:p>
            <a:r>
              <a:rPr lang="en-IN" sz="1400" dirty="0"/>
              <a:t>Development Team</a:t>
            </a:r>
          </a:p>
          <a:p>
            <a:r>
              <a:rPr lang="en-IN" sz="1400" dirty="0"/>
              <a:t>Business Analysts</a:t>
            </a:r>
          </a:p>
          <a:p>
            <a:r>
              <a:rPr lang="en-IN" sz="1400" dirty="0"/>
              <a:t>User Experience (UX)/UI Designers</a:t>
            </a:r>
          </a:p>
          <a:p>
            <a:r>
              <a:rPr lang="en-IN" sz="1400" dirty="0"/>
              <a:t>Marketing Team</a:t>
            </a:r>
          </a:p>
          <a:p>
            <a:r>
              <a:rPr lang="en-IN" sz="1400" dirty="0"/>
              <a:t>Finance Team</a:t>
            </a:r>
          </a:p>
          <a:p>
            <a:r>
              <a:rPr lang="en-IN" sz="1400" dirty="0"/>
              <a:t>IT Infrastructure Team</a:t>
            </a:r>
          </a:p>
          <a:p>
            <a:r>
              <a:rPr lang="en-IN" sz="1400" dirty="0"/>
              <a:t>Customer Support Team</a:t>
            </a:r>
          </a:p>
          <a:p>
            <a:r>
              <a:rPr lang="en-IN" sz="1400" dirty="0"/>
              <a:t>Stakeholder Management Team</a:t>
            </a:r>
          </a:p>
        </p:txBody>
      </p:sp>
      <p:sp>
        <p:nvSpPr>
          <p:cNvPr id="4" name="Footer Placeholder 3">
            <a:extLst>
              <a:ext uri="{FF2B5EF4-FFF2-40B4-BE49-F238E27FC236}">
                <a16:creationId xmlns:a16="http://schemas.microsoft.com/office/drawing/2014/main" id="{9254811B-30EE-D5D8-5E5B-756B8E381DE4}"/>
              </a:ext>
            </a:extLst>
          </p:cNvPr>
          <p:cNvSpPr>
            <a:spLocks noGrp="1"/>
          </p:cNvSpPr>
          <p:nvPr>
            <p:ph type="ftr" sz="quarter" idx="11"/>
          </p:nvPr>
        </p:nvSpPr>
        <p:spPr>
          <a:xfrm>
            <a:off x="6523149" y="6356350"/>
            <a:ext cx="4256467" cy="365125"/>
          </a:xfrm>
        </p:spPr>
        <p:txBody>
          <a:bodyPr>
            <a:normAutofit/>
          </a:bodyPr>
          <a:lstStyle/>
          <a:p>
            <a:pPr algn="l">
              <a:spcAft>
                <a:spcPts val="600"/>
              </a:spcAft>
            </a:pPr>
            <a:r>
              <a:rPr lang="en-CA">
                <a:solidFill>
                  <a:srgbClr val="FFFFFF"/>
                </a:solidFill>
              </a:rPr>
              <a:t>TEAM 4 </a:t>
            </a:r>
          </a:p>
        </p:txBody>
      </p:sp>
      <p:sp>
        <p:nvSpPr>
          <p:cNvPr id="6" name="Slide Number Placeholder 5">
            <a:extLst>
              <a:ext uri="{FF2B5EF4-FFF2-40B4-BE49-F238E27FC236}">
                <a16:creationId xmlns:a16="http://schemas.microsoft.com/office/drawing/2014/main" id="{BD7F05FA-032B-AD42-D323-279FFE5B1757}"/>
              </a:ext>
            </a:extLst>
          </p:cNvPr>
          <p:cNvSpPr>
            <a:spLocks noGrp="1"/>
          </p:cNvSpPr>
          <p:nvPr>
            <p:ph type="sldNum" sz="quarter" idx="12"/>
          </p:nvPr>
        </p:nvSpPr>
        <p:spPr>
          <a:xfrm>
            <a:off x="10515600" y="6356350"/>
            <a:ext cx="1462825" cy="365125"/>
          </a:xfrm>
        </p:spPr>
        <p:txBody>
          <a:bodyPr>
            <a:normAutofit/>
          </a:bodyPr>
          <a:lstStyle/>
          <a:p>
            <a:pPr>
              <a:spcAft>
                <a:spcPts val="600"/>
              </a:spcAft>
            </a:pPr>
            <a:fld id="{DBF7B880-55B4-44CA-8E12-AAA6839320CB}" type="slidenum">
              <a:rPr lang="en-CA">
                <a:solidFill>
                  <a:srgbClr val="FFFFFF"/>
                </a:solidFill>
              </a:rPr>
              <a:pPr>
                <a:spcAft>
                  <a:spcPts val="600"/>
                </a:spcAft>
              </a:pPr>
              <a:t>7</a:t>
            </a:fld>
            <a:endParaRPr lang="en-CA">
              <a:solidFill>
                <a:srgbClr val="FFFFFF"/>
              </a:solidFill>
            </a:endParaRPr>
          </a:p>
        </p:txBody>
      </p:sp>
      <p:sp>
        <p:nvSpPr>
          <p:cNvPr id="8" name="TextBox 7">
            <a:extLst>
              <a:ext uri="{FF2B5EF4-FFF2-40B4-BE49-F238E27FC236}">
                <a16:creationId xmlns:a16="http://schemas.microsoft.com/office/drawing/2014/main" id="{022F1FC4-A213-8CE8-5EFD-4C80027DDE58}"/>
              </a:ext>
            </a:extLst>
          </p:cNvPr>
          <p:cNvSpPr txBox="1"/>
          <p:nvPr/>
        </p:nvSpPr>
        <p:spPr>
          <a:xfrm>
            <a:off x="3429885" y="2931743"/>
            <a:ext cx="2319274" cy="1802545"/>
          </a:xfrm>
          <a:prstGeom prst="rect">
            <a:avLst/>
          </a:prstGeom>
          <a:noFill/>
        </p:spPr>
        <p:txBody>
          <a:bodyPr wrap="square" rtlCol="0">
            <a:spAutoFit/>
          </a:bodyPr>
          <a:lstStyle/>
          <a:p>
            <a:pPr marL="0" indent="0">
              <a:buNone/>
            </a:pPr>
            <a:r>
              <a:rPr lang="en-IN" sz="1300" b="1" dirty="0"/>
              <a:t>External </a:t>
            </a:r>
          </a:p>
          <a:p>
            <a:pPr marL="228600" indent="-228600">
              <a:lnSpc>
                <a:spcPct val="90000"/>
              </a:lnSpc>
              <a:spcBef>
                <a:spcPts val="1000"/>
              </a:spcBef>
              <a:buFont typeface="Arial" panose="020B0604020202020204" pitchFamily="34" charset="0"/>
              <a:buChar char="•"/>
            </a:pPr>
            <a:r>
              <a:rPr lang="en-IN" sz="1300" dirty="0"/>
              <a:t>Third-Party Vendors</a:t>
            </a:r>
          </a:p>
          <a:p>
            <a:pPr marL="228600" indent="-228600">
              <a:lnSpc>
                <a:spcPct val="90000"/>
              </a:lnSpc>
              <a:spcBef>
                <a:spcPts val="1000"/>
              </a:spcBef>
              <a:buFont typeface="Arial" panose="020B0604020202020204" pitchFamily="34" charset="0"/>
              <a:buChar char="•"/>
            </a:pPr>
            <a:r>
              <a:rPr lang="en-IN" sz="1300" dirty="0"/>
              <a:t>End-Users</a:t>
            </a:r>
          </a:p>
          <a:p>
            <a:pPr marL="228600" indent="-228600">
              <a:lnSpc>
                <a:spcPct val="90000"/>
              </a:lnSpc>
              <a:spcBef>
                <a:spcPts val="1000"/>
              </a:spcBef>
              <a:buFont typeface="Arial" panose="020B0604020202020204" pitchFamily="34" charset="0"/>
              <a:buChar char="•"/>
            </a:pPr>
            <a:r>
              <a:rPr lang="en-IN" sz="1300" dirty="0"/>
              <a:t>Regulatory Authorities</a:t>
            </a:r>
          </a:p>
          <a:p>
            <a:pPr marL="228600" indent="-228600">
              <a:lnSpc>
                <a:spcPct val="90000"/>
              </a:lnSpc>
              <a:spcBef>
                <a:spcPts val="1000"/>
              </a:spcBef>
              <a:buFont typeface="Arial" panose="020B0604020202020204" pitchFamily="34" charset="0"/>
              <a:buChar char="•"/>
            </a:pPr>
            <a:r>
              <a:rPr lang="en-IN" sz="1300" dirty="0"/>
              <a:t>External Consultants</a:t>
            </a:r>
          </a:p>
          <a:p>
            <a:endParaRPr lang="en-IN" dirty="0"/>
          </a:p>
        </p:txBody>
      </p:sp>
    </p:spTree>
    <p:extLst>
      <p:ext uri="{BB962C8B-B14F-4D97-AF65-F5344CB8AC3E}">
        <p14:creationId xmlns:p14="http://schemas.microsoft.com/office/powerpoint/2010/main" val="298406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E7A3D-24CB-5A2C-9C0A-7A110BD2BB5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SWOT Analysis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B3184774-41D7-EE99-AE00-3DAA120C00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629" t="-442" r="-4155" b="-11383"/>
          <a:stretch/>
        </p:blipFill>
        <p:spPr>
          <a:xfrm>
            <a:off x="4283765" y="614621"/>
            <a:ext cx="8260277" cy="5808431"/>
          </a:xfrm>
          <a:prstGeom prst="rect">
            <a:avLst/>
          </a:prstGeom>
        </p:spPr>
      </p:pic>
      <p:sp>
        <p:nvSpPr>
          <p:cNvPr id="4" name="Footer Placeholder 3">
            <a:extLst>
              <a:ext uri="{FF2B5EF4-FFF2-40B4-BE49-F238E27FC236}">
                <a16:creationId xmlns:a16="http://schemas.microsoft.com/office/drawing/2014/main" id="{1F1FB234-F808-0944-5580-5A93E5C169A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TEAM 4 </a:t>
            </a:r>
          </a:p>
        </p:txBody>
      </p:sp>
      <p:sp>
        <p:nvSpPr>
          <p:cNvPr id="5" name="Slide Number Placeholder 4">
            <a:extLst>
              <a:ext uri="{FF2B5EF4-FFF2-40B4-BE49-F238E27FC236}">
                <a16:creationId xmlns:a16="http://schemas.microsoft.com/office/drawing/2014/main" id="{2A6CF8CC-F1DF-3699-58F4-49016E6DB43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BF7B880-55B4-44CA-8E12-AAA6839320CB}" type="slidenum">
              <a:rPr lang="en-US" smtClean="0">
                <a:solidFill>
                  <a:schemeClr val="tx1">
                    <a:tint val="75000"/>
                  </a:schemeClr>
                </a:solidFill>
              </a:rPr>
              <a:pPr>
                <a:spcAft>
                  <a:spcPts val="600"/>
                </a:spcAft>
              </a:pPr>
              <a:t>8</a:t>
            </a:fld>
            <a:endParaRPr lang="en-US">
              <a:solidFill>
                <a:schemeClr val="tx1">
                  <a:tint val="75000"/>
                </a:schemeClr>
              </a:solidFill>
            </a:endParaRPr>
          </a:p>
        </p:txBody>
      </p:sp>
      <p:sp>
        <p:nvSpPr>
          <p:cNvPr id="3" name="TextBox 2">
            <a:extLst>
              <a:ext uri="{FF2B5EF4-FFF2-40B4-BE49-F238E27FC236}">
                <a16:creationId xmlns:a16="http://schemas.microsoft.com/office/drawing/2014/main" id="{CAE401E3-2B89-7EEC-271F-CEFEFEAB5656}"/>
              </a:ext>
            </a:extLst>
          </p:cNvPr>
          <p:cNvSpPr txBox="1"/>
          <p:nvPr/>
        </p:nvSpPr>
        <p:spPr>
          <a:xfrm>
            <a:off x="638882" y="4624113"/>
            <a:ext cx="2759670" cy="383838"/>
          </a:xfrm>
          <a:prstGeom prst="rect">
            <a:avLst/>
          </a:prstGeom>
          <a:noFill/>
        </p:spPr>
        <p:txBody>
          <a:bodyPr wrap="square" rtlCol="0">
            <a:spAutoFit/>
          </a:bodyPr>
          <a:lstStyle/>
          <a:p>
            <a:r>
              <a:rPr lang="en-IN" dirty="0">
                <a:latin typeface="Calibri" panose="020F0502020204030204" pitchFamily="34" charset="0"/>
              </a:rPr>
              <a:t>(Team 4 </a:t>
            </a:r>
            <a:r>
              <a:rPr lang="en-IN" sz="1800" b="0" i="0" u="none" strike="noStrike" baseline="0" dirty="0">
                <a:latin typeface="Calibri" panose="020F0502020204030204" pitchFamily="34" charset="0"/>
              </a:rPr>
              <a:t>, 2024a, p. 8)</a:t>
            </a:r>
            <a:endParaRPr lang="en-IN" dirty="0"/>
          </a:p>
        </p:txBody>
      </p:sp>
    </p:spTree>
    <p:extLst>
      <p:ext uri="{BB962C8B-B14F-4D97-AF65-F5344CB8AC3E}">
        <p14:creationId xmlns:p14="http://schemas.microsoft.com/office/powerpoint/2010/main" val="303513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60190-45EE-F340-0DBB-AE87D0D9674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Gap Analysis </a:t>
            </a:r>
          </a:p>
        </p:txBody>
      </p:sp>
      <p:sp>
        <p:nvSpPr>
          <p:cNvPr id="2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F58B90E-C461-F082-C131-781ABFFCBDE8}"/>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2200" b="0" i="0" u="none" strike="noStrike" baseline="0" dirty="0"/>
              <a:t>(</a:t>
            </a:r>
            <a:r>
              <a:rPr lang="en-US" sz="2200" b="0" i="0" u="none" strike="noStrike" baseline="0" dirty="0" err="1"/>
              <a:t>similarweb</a:t>
            </a:r>
            <a:r>
              <a:rPr lang="en-US" sz="2200" b="0" i="0" u="none" strike="noStrike" baseline="0" dirty="0"/>
              <a:t>, 2024, p. 1) 	</a:t>
            </a:r>
          </a:p>
          <a:p>
            <a:pPr indent="-228600">
              <a:lnSpc>
                <a:spcPct val="90000"/>
              </a:lnSpc>
              <a:spcAft>
                <a:spcPts val="600"/>
              </a:spcAft>
              <a:buFont typeface="Arial" panose="020B0604020202020204" pitchFamily="34" charset="0"/>
              <a:buChar char="•"/>
            </a:pPr>
            <a:endParaRPr lang="en-US" sz="2200" dirty="0"/>
          </a:p>
        </p:txBody>
      </p:sp>
      <p:sp>
        <p:nvSpPr>
          <p:cNvPr id="4" name="Footer Placeholder 3">
            <a:extLst>
              <a:ext uri="{FF2B5EF4-FFF2-40B4-BE49-F238E27FC236}">
                <a16:creationId xmlns:a16="http://schemas.microsoft.com/office/drawing/2014/main" id="{83FC2925-FB75-0099-0D49-EDC9EEE9497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TEAM 4 </a:t>
            </a:r>
          </a:p>
        </p:txBody>
      </p:sp>
      <p:sp>
        <p:nvSpPr>
          <p:cNvPr id="5" name="Slide Number Placeholder 4">
            <a:extLst>
              <a:ext uri="{FF2B5EF4-FFF2-40B4-BE49-F238E27FC236}">
                <a16:creationId xmlns:a16="http://schemas.microsoft.com/office/drawing/2014/main" id="{F94FA2F7-0422-F621-E076-779E59EE508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BF7B880-55B4-44CA-8E12-AAA6839320CB}" type="slidenum">
              <a:rPr lang="en-US">
                <a:solidFill>
                  <a:schemeClr val="tx1">
                    <a:tint val="75000"/>
                  </a:schemeClr>
                </a:solidFill>
              </a:rPr>
              <a:pPr>
                <a:spcAft>
                  <a:spcPts val="600"/>
                </a:spcAft>
              </a:pPr>
              <a:t>9</a:t>
            </a:fld>
            <a:endParaRPr lang="en-US">
              <a:solidFill>
                <a:schemeClr val="tx1">
                  <a:tint val="75000"/>
                </a:schemeClr>
              </a:solidFill>
            </a:endParaRPr>
          </a:p>
        </p:txBody>
      </p:sp>
      <p:graphicFrame>
        <p:nvGraphicFramePr>
          <p:cNvPr id="6" name="Content Placeholder 5">
            <a:extLst>
              <a:ext uri="{FF2B5EF4-FFF2-40B4-BE49-F238E27FC236}">
                <a16:creationId xmlns:a16="http://schemas.microsoft.com/office/drawing/2014/main" id="{19355843-3B06-FF5A-E4C1-E664A3E78925}"/>
              </a:ext>
            </a:extLst>
          </p:cNvPr>
          <p:cNvGraphicFramePr>
            <a:graphicFrameLocks noGrp="1"/>
          </p:cNvGraphicFramePr>
          <p:nvPr>
            <p:ph idx="1"/>
            <p:extLst>
              <p:ext uri="{D42A27DB-BD31-4B8C-83A1-F6EECF244321}">
                <p14:modId xmlns:p14="http://schemas.microsoft.com/office/powerpoint/2010/main" val="4049999097"/>
              </p:ext>
            </p:extLst>
          </p:nvPr>
        </p:nvGraphicFramePr>
        <p:xfrm>
          <a:off x="4654296" y="959180"/>
          <a:ext cx="6903722" cy="4939647"/>
        </p:xfrm>
        <a:graphic>
          <a:graphicData uri="http://schemas.openxmlformats.org/drawingml/2006/table">
            <a:tbl>
              <a:tblPr firstRow="1" firstCol="1" bandRow="1">
                <a:tableStyleId>{5DA37D80-6434-44D0-A028-1B22A696006F}</a:tableStyleId>
              </a:tblPr>
              <a:tblGrid>
                <a:gridCol w="1107854">
                  <a:extLst>
                    <a:ext uri="{9D8B030D-6E8A-4147-A177-3AD203B41FA5}">
                      <a16:colId xmlns:a16="http://schemas.microsoft.com/office/drawing/2014/main" val="3903294161"/>
                    </a:ext>
                  </a:extLst>
                </a:gridCol>
                <a:gridCol w="1209787">
                  <a:extLst>
                    <a:ext uri="{9D8B030D-6E8A-4147-A177-3AD203B41FA5}">
                      <a16:colId xmlns:a16="http://schemas.microsoft.com/office/drawing/2014/main" val="3148014310"/>
                    </a:ext>
                  </a:extLst>
                </a:gridCol>
                <a:gridCol w="1212700">
                  <a:extLst>
                    <a:ext uri="{9D8B030D-6E8A-4147-A177-3AD203B41FA5}">
                      <a16:colId xmlns:a16="http://schemas.microsoft.com/office/drawing/2014/main" val="2327048164"/>
                    </a:ext>
                  </a:extLst>
                </a:gridCol>
                <a:gridCol w="1177751">
                  <a:extLst>
                    <a:ext uri="{9D8B030D-6E8A-4147-A177-3AD203B41FA5}">
                      <a16:colId xmlns:a16="http://schemas.microsoft.com/office/drawing/2014/main" val="3554317220"/>
                    </a:ext>
                  </a:extLst>
                </a:gridCol>
                <a:gridCol w="2195630">
                  <a:extLst>
                    <a:ext uri="{9D8B030D-6E8A-4147-A177-3AD203B41FA5}">
                      <a16:colId xmlns:a16="http://schemas.microsoft.com/office/drawing/2014/main" val="1737902791"/>
                    </a:ext>
                  </a:extLst>
                </a:gridCol>
              </a:tblGrid>
              <a:tr h="364864">
                <a:tc>
                  <a:txBody>
                    <a:bodyPr/>
                    <a:lstStyle/>
                    <a:p>
                      <a:pPr marL="0" marR="0" indent="0" algn="ctr">
                        <a:lnSpc>
                          <a:spcPct val="112000"/>
                        </a:lnSpc>
                        <a:spcBef>
                          <a:spcPts val="0"/>
                        </a:spcBef>
                        <a:spcAft>
                          <a:spcPts val="0"/>
                        </a:spcAft>
                      </a:pPr>
                      <a:r>
                        <a:rPr lang="en-US" sz="1000" b="1">
                          <a:solidFill>
                            <a:schemeClr val="tx1"/>
                          </a:solidFill>
                          <a:effectLst/>
                        </a:rPr>
                        <a:t>KPI</a:t>
                      </a:r>
                      <a:endParaRPr lang="en-IN" sz="1000" b="1">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gn="ctr">
                        <a:lnSpc>
                          <a:spcPct val="112000"/>
                        </a:lnSpc>
                        <a:spcBef>
                          <a:spcPts val="0"/>
                        </a:spcBef>
                        <a:spcAft>
                          <a:spcPts val="0"/>
                        </a:spcAft>
                      </a:pPr>
                      <a:r>
                        <a:rPr lang="en-US" sz="1000" b="1">
                          <a:solidFill>
                            <a:schemeClr val="tx1"/>
                          </a:solidFill>
                          <a:effectLst/>
                        </a:rPr>
                        <a:t>Current Performance</a:t>
                      </a:r>
                      <a:endParaRPr lang="en-IN" sz="1000" b="1">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gn="ctr">
                        <a:lnSpc>
                          <a:spcPct val="112000"/>
                        </a:lnSpc>
                        <a:spcBef>
                          <a:spcPts val="0"/>
                        </a:spcBef>
                        <a:spcAft>
                          <a:spcPts val="0"/>
                        </a:spcAft>
                      </a:pPr>
                      <a:r>
                        <a:rPr lang="en-US" sz="1000" b="1">
                          <a:solidFill>
                            <a:schemeClr val="tx1"/>
                          </a:solidFill>
                          <a:effectLst/>
                        </a:rPr>
                        <a:t>Future Performance</a:t>
                      </a:r>
                      <a:endParaRPr lang="en-IN" sz="1000" b="1">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gn="ctr">
                        <a:lnSpc>
                          <a:spcPct val="112000"/>
                        </a:lnSpc>
                        <a:spcBef>
                          <a:spcPts val="0"/>
                        </a:spcBef>
                        <a:spcAft>
                          <a:spcPts val="0"/>
                        </a:spcAft>
                      </a:pPr>
                      <a:r>
                        <a:rPr lang="en-US" sz="1000" b="1">
                          <a:solidFill>
                            <a:schemeClr val="tx1"/>
                          </a:solidFill>
                          <a:effectLst/>
                        </a:rPr>
                        <a:t>Gap</a:t>
                      </a:r>
                      <a:endParaRPr lang="en-IN" sz="1000" b="1">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gn="ctr">
                        <a:lnSpc>
                          <a:spcPct val="112000"/>
                        </a:lnSpc>
                        <a:spcBef>
                          <a:spcPts val="0"/>
                        </a:spcBef>
                        <a:spcAft>
                          <a:spcPts val="0"/>
                        </a:spcAft>
                      </a:pPr>
                      <a:r>
                        <a:rPr lang="en-US" sz="1000" b="1">
                          <a:solidFill>
                            <a:schemeClr val="tx1"/>
                          </a:solidFill>
                          <a:effectLst/>
                        </a:rPr>
                        <a:t>Action Required</a:t>
                      </a:r>
                      <a:endParaRPr lang="en-IN" sz="1000" b="1">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extLst>
                  <a:ext uri="{0D108BD9-81ED-4DB2-BD59-A6C34878D82A}">
                    <a16:rowId xmlns:a16="http://schemas.microsoft.com/office/drawing/2014/main" val="2468019678"/>
                  </a:ext>
                </a:extLst>
              </a:tr>
              <a:tr h="549743">
                <a:tc>
                  <a:txBody>
                    <a:bodyPr/>
                    <a:lstStyle/>
                    <a:p>
                      <a:pPr marL="0" marR="0" indent="0">
                        <a:lnSpc>
                          <a:spcPct val="115000"/>
                        </a:lnSpc>
                        <a:spcBef>
                          <a:spcPts val="0"/>
                        </a:spcBef>
                        <a:spcAft>
                          <a:spcPts val="0"/>
                        </a:spcAft>
                      </a:pPr>
                      <a:r>
                        <a:rPr lang="en-US" sz="1000">
                          <a:solidFill>
                            <a:schemeClr val="tx1"/>
                          </a:solidFill>
                          <a:effectLst/>
                        </a:rPr>
                        <a:t>Website Load Time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11 seconds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2-5 seconds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6-9 seconds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Enhance page loading by optimizing the assets, using content delivery networks, and image compression.</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tc>
                <a:extLst>
                  <a:ext uri="{0D108BD9-81ED-4DB2-BD59-A6C34878D82A}">
                    <a16:rowId xmlns:a16="http://schemas.microsoft.com/office/drawing/2014/main" val="3486688128"/>
                  </a:ext>
                </a:extLst>
              </a:tr>
              <a:tr h="726583">
                <a:tc>
                  <a:txBody>
                    <a:bodyPr/>
                    <a:lstStyle/>
                    <a:p>
                      <a:pPr marL="0" marR="0" indent="0">
                        <a:lnSpc>
                          <a:spcPct val="115000"/>
                        </a:lnSpc>
                        <a:spcBef>
                          <a:spcPts val="0"/>
                        </a:spcBef>
                        <a:spcAft>
                          <a:spcPts val="0"/>
                        </a:spcAft>
                      </a:pPr>
                      <a:r>
                        <a:rPr lang="en-US" sz="1000">
                          <a:solidFill>
                            <a:schemeClr val="tx1"/>
                          </a:solidFill>
                          <a:effectLst/>
                        </a:rPr>
                        <a:t>Conversion Rate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2%</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Optimally 4% for a high market share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2% gap in conversion rate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Improve UI/X, accelerate the checkout processes, and optimize navigation to enhance the conversion rate.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tc>
                <a:extLst>
                  <a:ext uri="{0D108BD9-81ED-4DB2-BD59-A6C34878D82A}">
                    <a16:rowId xmlns:a16="http://schemas.microsoft.com/office/drawing/2014/main" val="2705724096"/>
                  </a:ext>
                </a:extLst>
              </a:tr>
              <a:tr h="372902">
                <a:tc>
                  <a:txBody>
                    <a:bodyPr/>
                    <a:lstStyle/>
                    <a:p>
                      <a:pPr marL="0" marR="0" indent="0">
                        <a:lnSpc>
                          <a:spcPct val="115000"/>
                        </a:lnSpc>
                        <a:spcBef>
                          <a:spcPts val="0"/>
                        </a:spcBef>
                        <a:spcAft>
                          <a:spcPts val="0"/>
                        </a:spcAft>
                      </a:pPr>
                      <a:r>
                        <a:rPr lang="en-US" sz="1000">
                          <a:solidFill>
                            <a:schemeClr val="tx1"/>
                          </a:solidFill>
                          <a:effectLst/>
                        </a:rPr>
                        <a:t>Bounce Rate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45-50%</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&lt;30%</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15-20% higher bounce rate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Enhance user experience and page loading time to retain more visitors.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tc>
                <a:extLst>
                  <a:ext uri="{0D108BD9-81ED-4DB2-BD59-A6C34878D82A}">
                    <a16:rowId xmlns:a16="http://schemas.microsoft.com/office/drawing/2014/main" val="2308829841"/>
                  </a:ext>
                </a:extLst>
              </a:tr>
              <a:tr h="549743">
                <a:tc>
                  <a:txBody>
                    <a:bodyPr/>
                    <a:lstStyle/>
                    <a:p>
                      <a:pPr marL="0" marR="0" indent="0">
                        <a:lnSpc>
                          <a:spcPct val="115000"/>
                        </a:lnSpc>
                        <a:spcBef>
                          <a:spcPts val="0"/>
                        </a:spcBef>
                        <a:spcAft>
                          <a:spcPts val="0"/>
                        </a:spcAft>
                      </a:pPr>
                      <a:r>
                        <a:rPr lang="en-US" sz="1000">
                          <a:solidFill>
                            <a:schemeClr val="tx1"/>
                          </a:solidFill>
                          <a:effectLst/>
                        </a:rPr>
                        <a:t>Customer Satisfaction (CSAT)</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2.5 out of 5</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4 to 4.5</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1.5 to 2 lower customer satisfaction</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Integrate loyalty programs and make checkout processes easier to enhance customer satisfaction.</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tc>
                <a:extLst>
                  <a:ext uri="{0D108BD9-81ED-4DB2-BD59-A6C34878D82A}">
                    <a16:rowId xmlns:a16="http://schemas.microsoft.com/office/drawing/2014/main" val="434265958"/>
                  </a:ext>
                </a:extLst>
              </a:tr>
              <a:tr h="726583">
                <a:tc>
                  <a:txBody>
                    <a:bodyPr/>
                    <a:lstStyle/>
                    <a:p>
                      <a:pPr marL="0" marR="0" indent="0">
                        <a:lnSpc>
                          <a:spcPct val="115000"/>
                        </a:lnSpc>
                        <a:spcBef>
                          <a:spcPts val="0"/>
                        </a:spcBef>
                        <a:spcAft>
                          <a:spcPts val="0"/>
                        </a:spcAft>
                      </a:pPr>
                      <a:r>
                        <a:rPr lang="en-US" sz="1000">
                          <a:solidFill>
                            <a:schemeClr val="tx1"/>
                          </a:solidFill>
                          <a:effectLst/>
                        </a:rPr>
                        <a:t>Mobile Responsiveness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Average performance due to slower load times.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High responsiveness with &lt;3 sec load time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Significant performance gap, especially on mobile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Ensure that the design is mobile-first, with responsive layouts and content optimization for mobile users.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tc>
                <a:extLst>
                  <a:ext uri="{0D108BD9-81ED-4DB2-BD59-A6C34878D82A}">
                    <a16:rowId xmlns:a16="http://schemas.microsoft.com/office/drawing/2014/main" val="3744559420"/>
                  </a:ext>
                </a:extLst>
              </a:tr>
              <a:tr h="549743">
                <a:tc>
                  <a:txBody>
                    <a:bodyPr/>
                    <a:lstStyle/>
                    <a:p>
                      <a:pPr marL="0" marR="0" indent="0">
                        <a:lnSpc>
                          <a:spcPct val="115000"/>
                        </a:lnSpc>
                        <a:spcBef>
                          <a:spcPts val="0"/>
                        </a:spcBef>
                        <a:spcAft>
                          <a:spcPts val="0"/>
                        </a:spcAft>
                      </a:pPr>
                      <a:r>
                        <a:rPr lang="en-US" sz="1000">
                          <a:solidFill>
                            <a:schemeClr val="tx1"/>
                          </a:solidFill>
                          <a:effectLst/>
                        </a:rPr>
                        <a:t>Order Fulfillment Time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2 to 3 Days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Same-day or next-day delivery for standard</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1-2 days slower than industry best practices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Delays in order fulfillment result in lower customer satisfaction and retention.</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tc>
                <a:extLst>
                  <a:ext uri="{0D108BD9-81ED-4DB2-BD59-A6C34878D82A}">
                    <a16:rowId xmlns:a16="http://schemas.microsoft.com/office/drawing/2014/main" val="406907701"/>
                  </a:ext>
                </a:extLst>
              </a:tr>
              <a:tr h="549743">
                <a:tc>
                  <a:txBody>
                    <a:bodyPr/>
                    <a:lstStyle/>
                    <a:p>
                      <a:pPr marL="0" marR="0" indent="0">
                        <a:lnSpc>
                          <a:spcPct val="115000"/>
                        </a:lnSpc>
                        <a:spcBef>
                          <a:spcPts val="0"/>
                        </a:spcBef>
                        <a:spcAft>
                          <a:spcPts val="0"/>
                        </a:spcAft>
                      </a:pPr>
                      <a:r>
                        <a:rPr lang="en-US" sz="1000">
                          <a:solidFill>
                            <a:schemeClr val="tx1"/>
                          </a:solidFill>
                          <a:effectLst/>
                        </a:rPr>
                        <a:t>Geographic Reach</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Limited to specific regions in Canada (GTA)</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Expand to other regions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1-5 years needed to new stores.</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Streamline supply chain and expand regional delivery options to reduce fulfillment time.</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tc>
                <a:extLst>
                  <a:ext uri="{0D108BD9-81ED-4DB2-BD59-A6C34878D82A}">
                    <a16:rowId xmlns:a16="http://schemas.microsoft.com/office/drawing/2014/main" val="4055834143"/>
                  </a:ext>
                </a:extLst>
              </a:tr>
              <a:tr h="549743">
                <a:tc>
                  <a:txBody>
                    <a:bodyPr/>
                    <a:lstStyle/>
                    <a:p>
                      <a:pPr marL="0" marR="0" indent="0">
                        <a:lnSpc>
                          <a:spcPct val="115000"/>
                        </a:lnSpc>
                        <a:spcBef>
                          <a:spcPts val="0"/>
                        </a:spcBef>
                        <a:spcAft>
                          <a:spcPts val="0"/>
                        </a:spcAft>
                      </a:pPr>
                      <a:r>
                        <a:rPr lang="en-US" sz="1000">
                          <a:solidFill>
                            <a:schemeClr val="tx1"/>
                          </a:solidFill>
                          <a:effectLst/>
                        </a:rPr>
                        <a:t>Average Order Value (AOV)</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$80</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&gt; $110</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a:solidFill>
                            <a:schemeClr val="tx1"/>
                          </a:solidFill>
                          <a:effectLst/>
                        </a:rPr>
                        <a:t>&gt;$25</a:t>
                      </a:r>
                      <a:endParaRPr lang="en-IN" sz="100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nchor="ctr"/>
                </a:tc>
                <a:tc>
                  <a:txBody>
                    <a:bodyPr/>
                    <a:lstStyle/>
                    <a:p>
                      <a:pPr marL="0" marR="0" indent="0">
                        <a:lnSpc>
                          <a:spcPct val="115000"/>
                        </a:lnSpc>
                        <a:spcBef>
                          <a:spcPts val="0"/>
                        </a:spcBef>
                        <a:spcAft>
                          <a:spcPts val="0"/>
                        </a:spcAft>
                      </a:pPr>
                      <a:r>
                        <a:rPr lang="en-US" sz="1000" dirty="0">
                          <a:solidFill>
                            <a:schemeClr val="tx1"/>
                          </a:solidFill>
                          <a:effectLst/>
                        </a:rPr>
                        <a:t>Upselling and cross-selling, along with personalized promotions, may improve AOV.</a:t>
                      </a:r>
                      <a:endParaRPr lang="en-IN" sz="1000" dirty="0">
                        <a:solidFill>
                          <a:schemeClr val="tx1"/>
                        </a:solidFill>
                        <a:effectLst/>
                        <a:latin typeface="Times New Roman" panose="02020603050405020304" pitchFamily="18" charset="0"/>
                        <a:ea typeface="Times New Roman" panose="02020603050405020304" pitchFamily="18" charset="0"/>
                        <a:cs typeface="Vrinda" panose="020B0502040204020203" pitchFamily="34" charset="0"/>
                      </a:endParaRPr>
                    </a:p>
                  </a:txBody>
                  <a:tcPr marL="35376" marR="35376" marT="0" marB="0"/>
                </a:tc>
                <a:extLst>
                  <a:ext uri="{0D108BD9-81ED-4DB2-BD59-A6C34878D82A}">
                    <a16:rowId xmlns:a16="http://schemas.microsoft.com/office/drawing/2014/main" val="113075492"/>
                  </a:ext>
                </a:extLst>
              </a:tr>
            </a:tbl>
          </a:graphicData>
        </a:graphic>
      </p:graphicFrame>
    </p:spTree>
    <p:extLst>
      <p:ext uri="{BB962C8B-B14F-4D97-AF65-F5344CB8AC3E}">
        <p14:creationId xmlns:p14="http://schemas.microsoft.com/office/powerpoint/2010/main" val="4194108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ddd393a-e98a-4404-841f-c4becdd925a5}" enabled="0" method="" siteId="{4ddd393a-e98a-4404-841f-c4becdd925a5}" removed="1"/>
</clbl:labelList>
</file>

<file path=docProps/app.xml><?xml version="1.0" encoding="utf-8"?>
<Properties xmlns="http://schemas.openxmlformats.org/officeDocument/2006/extended-properties" xmlns:vt="http://schemas.openxmlformats.org/officeDocument/2006/docPropsVTypes">
  <TotalTime>1056</TotalTime>
  <Words>1670</Words>
  <Application>Microsoft Office PowerPoint</Application>
  <PresentationFormat>Widescreen</PresentationFormat>
  <Paragraphs>320</Paragraphs>
  <Slides>25</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__GeistSans_3a0388</vt:lpstr>
      <vt:lpstr>Aptos</vt:lpstr>
      <vt:lpstr>Aptos Display</vt:lpstr>
      <vt:lpstr>Arial</vt:lpstr>
      <vt:lpstr>Avenir Next LT Pro Light</vt:lpstr>
      <vt:lpstr>Calibri</vt:lpstr>
      <vt:lpstr>Mukta Medium</vt:lpstr>
      <vt:lpstr>Mukta SemiBold</vt:lpstr>
      <vt:lpstr>Times New Roman</vt:lpstr>
      <vt:lpstr>Wingdings</vt:lpstr>
      <vt:lpstr>Office Theme</vt:lpstr>
      <vt:lpstr>Team- 4 – Loblaws (alias used - Loblyst)  </vt:lpstr>
      <vt:lpstr>PowerPoint Presentation</vt:lpstr>
      <vt:lpstr>AGENDA</vt:lpstr>
      <vt:lpstr>Executive Summary</vt:lpstr>
      <vt:lpstr>Customer Feedback </vt:lpstr>
      <vt:lpstr>Opportunity Identification</vt:lpstr>
      <vt:lpstr>Stakeholders</vt:lpstr>
      <vt:lpstr>SWOT Analysis</vt:lpstr>
      <vt:lpstr>Gap Analysis </vt:lpstr>
      <vt:lpstr>Business and Solution Requirements</vt:lpstr>
      <vt:lpstr>Current Use Case </vt:lpstr>
      <vt:lpstr>Future ‘TO-BE’ Process diagram</vt:lpstr>
      <vt:lpstr>Solution Options </vt:lpstr>
      <vt:lpstr>Selected Solution Recommendation</vt:lpstr>
      <vt:lpstr>Risk Analysis and Mitigation </vt:lpstr>
      <vt:lpstr>Testing Strategy</vt:lpstr>
      <vt:lpstr>Implementation Strategy </vt:lpstr>
      <vt:lpstr>Database Design</vt:lpstr>
      <vt:lpstr>PowerPoint Presentation</vt:lpstr>
      <vt:lpstr>Key updates of prototype Updates of prototype</vt:lpstr>
      <vt:lpstr>Benefits of the Initiative</vt:lpstr>
      <vt:lpstr>ROI </vt:lpstr>
      <vt:lpstr>Future recommendations</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Janvi Patel</dc:creator>
  <cp:lastModifiedBy>Vaishnavi Gopal Wadhwa</cp:lastModifiedBy>
  <cp:revision>20</cp:revision>
  <dcterms:created xsi:type="dcterms:W3CDTF">2024-09-30T17:04:43Z</dcterms:created>
  <dcterms:modified xsi:type="dcterms:W3CDTF">2024-12-13T17:38:19Z</dcterms:modified>
</cp:coreProperties>
</file>